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85"/>
  </p:notesMasterIdLst>
  <p:sldIdLst>
    <p:sldId id="1066" r:id="rId3"/>
    <p:sldId id="1041" r:id="rId4"/>
    <p:sldId id="1038" r:id="rId5"/>
    <p:sldId id="710" r:id="rId6"/>
    <p:sldId id="703" r:id="rId7"/>
    <p:sldId id="708" r:id="rId8"/>
    <p:sldId id="707" r:id="rId9"/>
    <p:sldId id="268" r:id="rId10"/>
    <p:sldId id="711" r:id="rId11"/>
    <p:sldId id="713" r:id="rId12"/>
    <p:sldId id="712" r:id="rId13"/>
    <p:sldId id="697" r:id="rId14"/>
    <p:sldId id="698" r:id="rId15"/>
    <p:sldId id="699" r:id="rId16"/>
    <p:sldId id="700" r:id="rId17"/>
    <p:sldId id="702" r:id="rId18"/>
    <p:sldId id="257" r:id="rId19"/>
    <p:sldId id="267" r:id="rId20"/>
    <p:sldId id="258" r:id="rId21"/>
    <p:sldId id="271" r:id="rId22"/>
    <p:sldId id="696" r:id="rId23"/>
    <p:sldId id="261" r:id="rId24"/>
    <p:sldId id="260" r:id="rId25"/>
    <p:sldId id="272" r:id="rId26"/>
    <p:sldId id="264" r:id="rId27"/>
    <p:sldId id="270" r:id="rId28"/>
    <p:sldId id="709" r:id="rId29"/>
    <p:sldId id="706" r:id="rId30"/>
    <p:sldId id="269" r:id="rId31"/>
    <p:sldId id="705" r:id="rId32"/>
    <p:sldId id="262" r:id="rId33"/>
    <p:sldId id="704" r:id="rId34"/>
    <p:sldId id="263" r:id="rId35"/>
    <p:sldId id="544" r:id="rId36"/>
    <p:sldId id="1065" r:id="rId37"/>
    <p:sldId id="372" r:id="rId38"/>
    <p:sldId id="1067" r:id="rId39"/>
    <p:sldId id="1064" r:id="rId40"/>
    <p:sldId id="913" r:id="rId41"/>
    <p:sldId id="919" r:id="rId42"/>
    <p:sldId id="731" r:id="rId43"/>
    <p:sldId id="557" r:id="rId44"/>
    <p:sldId id="465" r:id="rId45"/>
    <p:sldId id="634" r:id="rId46"/>
    <p:sldId id="831" r:id="rId47"/>
    <p:sldId id="722" r:id="rId48"/>
    <p:sldId id="723" r:id="rId49"/>
    <p:sldId id="641" r:id="rId50"/>
    <p:sldId id="645" r:id="rId51"/>
    <p:sldId id="724" r:id="rId52"/>
    <p:sldId id="635" r:id="rId53"/>
    <p:sldId id="636" r:id="rId54"/>
    <p:sldId id="838" r:id="rId55"/>
    <p:sldId id="921" r:id="rId56"/>
    <p:sldId id="922" r:id="rId57"/>
    <p:sldId id="923" r:id="rId58"/>
    <p:sldId id="658" r:id="rId59"/>
    <p:sldId id="659" r:id="rId60"/>
    <p:sldId id="924" r:id="rId61"/>
    <p:sldId id="918" r:id="rId62"/>
    <p:sldId id="662" r:id="rId63"/>
    <p:sldId id="726" r:id="rId64"/>
    <p:sldId id="727" r:id="rId65"/>
    <p:sldId id="728" r:id="rId66"/>
    <p:sldId id="894" r:id="rId67"/>
    <p:sldId id="896" r:id="rId68"/>
    <p:sldId id="925" r:id="rId69"/>
    <p:sldId id="1046" r:id="rId70"/>
    <p:sldId id="1047" r:id="rId71"/>
    <p:sldId id="827" r:id="rId72"/>
    <p:sldId id="828" r:id="rId73"/>
    <p:sldId id="836" r:id="rId74"/>
    <p:sldId id="837" r:id="rId75"/>
    <p:sldId id="897" r:id="rId76"/>
    <p:sldId id="898" r:id="rId77"/>
    <p:sldId id="901" r:id="rId78"/>
    <p:sldId id="900" r:id="rId79"/>
    <p:sldId id="902" r:id="rId80"/>
    <p:sldId id="904" r:id="rId81"/>
    <p:sldId id="906" r:id="rId82"/>
    <p:sldId id="905" r:id="rId83"/>
    <p:sldId id="907" r:id="rId84"/>
    <p:sldId id="895" r:id="rId85"/>
    <p:sldId id="265" r:id="rId86"/>
    <p:sldId id="266" r:id="rId87"/>
    <p:sldId id="908" r:id="rId88"/>
    <p:sldId id="909" r:id="rId89"/>
    <p:sldId id="841" r:id="rId90"/>
    <p:sldId id="840" r:id="rId91"/>
    <p:sldId id="910" r:id="rId92"/>
    <p:sldId id="842" r:id="rId93"/>
    <p:sldId id="843" r:id="rId94"/>
    <p:sldId id="844" r:id="rId95"/>
    <p:sldId id="911" r:id="rId96"/>
    <p:sldId id="839" r:id="rId97"/>
    <p:sldId id="914" r:id="rId98"/>
    <p:sldId id="926" r:id="rId99"/>
    <p:sldId id="927" r:id="rId100"/>
    <p:sldId id="916" r:id="rId101"/>
    <p:sldId id="928" r:id="rId102"/>
    <p:sldId id="929" r:id="rId103"/>
    <p:sldId id="917" r:id="rId104"/>
    <p:sldId id="946" r:id="rId105"/>
    <p:sldId id="947" r:id="rId106"/>
    <p:sldId id="948" r:id="rId107"/>
    <p:sldId id="949" r:id="rId108"/>
    <p:sldId id="256" r:id="rId109"/>
    <p:sldId id="276" r:id="rId110"/>
    <p:sldId id="950" r:id="rId111"/>
    <p:sldId id="951" r:id="rId112"/>
    <p:sldId id="952" r:id="rId113"/>
    <p:sldId id="953" r:id="rId114"/>
    <p:sldId id="954" r:id="rId115"/>
    <p:sldId id="280" r:id="rId116"/>
    <p:sldId id="259" r:id="rId117"/>
    <p:sldId id="955" r:id="rId118"/>
    <p:sldId id="956" r:id="rId119"/>
    <p:sldId id="279" r:id="rId120"/>
    <p:sldId id="957" r:id="rId121"/>
    <p:sldId id="958" r:id="rId122"/>
    <p:sldId id="959" r:id="rId123"/>
    <p:sldId id="960" r:id="rId124"/>
    <p:sldId id="961" r:id="rId125"/>
    <p:sldId id="962" r:id="rId126"/>
    <p:sldId id="287" r:id="rId127"/>
    <p:sldId id="286" r:id="rId128"/>
    <p:sldId id="963" r:id="rId129"/>
    <p:sldId id="281" r:id="rId130"/>
    <p:sldId id="964" r:id="rId131"/>
    <p:sldId id="273" r:id="rId132"/>
    <p:sldId id="289" r:id="rId133"/>
    <p:sldId id="290" r:id="rId134"/>
    <p:sldId id="282" r:id="rId135"/>
    <p:sldId id="283" r:id="rId136"/>
    <p:sldId id="291" r:id="rId137"/>
    <p:sldId id="749" r:id="rId138"/>
    <p:sldId id="829" r:id="rId139"/>
    <p:sldId id="853" r:id="rId140"/>
    <p:sldId id="830" r:id="rId141"/>
    <p:sldId id="854" r:id="rId142"/>
    <p:sldId id="943" r:id="rId143"/>
    <p:sldId id="292" r:id="rId144"/>
    <p:sldId id="298" r:id="rId145"/>
    <p:sldId id="293" r:id="rId146"/>
    <p:sldId id="934" r:id="rId147"/>
    <p:sldId id="965" r:id="rId148"/>
    <p:sldId id="938" r:id="rId149"/>
    <p:sldId id="966" r:id="rId150"/>
    <p:sldId id="941" r:id="rId151"/>
    <p:sldId id="967" r:id="rId152"/>
    <p:sldId id="939" r:id="rId153"/>
    <p:sldId id="968" r:id="rId154"/>
    <p:sldId id="942" r:id="rId155"/>
    <p:sldId id="764" r:id="rId156"/>
    <p:sldId id="969" r:id="rId157"/>
    <p:sldId id="970" r:id="rId158"/>
    <p:sldId id="766" r:id="rId159"/>
    <p:sldId id="1042" r:id="rId160"/>
    <p:sldId id="767" r:id="rId161"/>
    <p:sldId id="768" r:id="rId162"/>
    <p:sldId id="769" r:id="rId163"/>
    <p:sldId id="770" r:id="rId164"/>
    <p:sldId id="771" r:id="rId165"/>
    <p:sldId id="772" r:id="rId166"/>
    <p:sldId id="639" r:id="rId167"/>
    <p:sldId id="773" r:id="rId168"/>
    <p:sldId id="774" r:id="rId169"/>
    <p:sldId id="642" r:id="rId170"/>
    <p:sldId id="643" r:id="rId171"/>
    <p:sldId id="649" r:id="rId172"/>
    <p:sldId id="644" r:id="rId173"/>
    <p:sldId id="775" r:id="rId174"/>
    <p:sldId id="650" r:id="rId175"/>
    <p:sldId id="776" r:id="rId176"/>
    <p:sldId id="944" r:id="rId177"/>
    <p:sldId id="778" r:id="rId178"/>
    <p:sldId id="779" r:id="rId179"/>
    <p:sldId id="780" r:id="rId180"/>
    <p:sldId id="781" r:id="rId181"/>
    <p:sldId id="782" r:id="rId182"/>
    <p:sldId id="1015" r:id="rId183"/>
    <p:sldId id="845" r:id="rId184"/>
    <p:sldId id="1040" r:id="rId185"/>
    <p:sldId id="301" r:id="rId186"/>
    <p:sldId id="872" r:id="rId187"/>
    <p:sldId id="304" r:id="rId188"/>
    <p:sldId id="846" r:id="rId189"/>
    <p:sldId id="305" r:id="rId190"/>
    <p:sldId id="302" r:id="rId191"/>
    <p:sldId id="274" r:id="rId192"/>
    <p:sldId id="848" r:id="rId193"/>
    <p:sldId id="285" r:id="rId194"/>
    <p:sldId id="288" r:id="rId195"/>
    <p:sldId id="1016" r:id="rId196"/>
    <p:sldId id="284" r:id="rId197"/>
    <p:sldId id="307" r:id="rId198"/>
    <p:sldId id="309" r:id="rId199"/>
    <p:sldId id="310" r:id="rId200"/>
    <p:sldId id="311" r:id="rId201"/>
    <p:sldId id="308" r:id="rId202"/>
    <p:sldId id="851" r:id="rId203"/>
    <p:sldId id="852" r:id="rId204"/>
    <p:sldId id="1017" r:id="rId205"/>
    <p:sldId id="867" r:id="rId206"/>
    <p:sldId id="1018" r:id="rId207"/>
    <p:sldId id="1045" r:id="rId208"/>
    <p:sldId id="1019" r:id="rId209"/>
    <p:sldId id="864" r:id="rId210"/>
    <p:sldId id="849" r:id="rId211"/>
    <p:sldId id="1020" r:id="rId212"/>
    <p:sldId id="1021" r:id="rId213"/>
    <p:sldId id="868" r:id="rId214"/>
    <p:sldId id="869" r:id="rId215"/>
    <p:sldId id="870" r:id="rId216"/>
    <p:sldId id="866" r:id="rId217"/>
    <p:sldId id="734" r:id="rId218"/>
    <p:sldId id="1022" r:id="rId219"/>
    <p:sldId id="735" r:id="rId220"/>
    <p:sldId id="570" r:id="rId221"/>
    <p:sldId id="736" r:id="rId222"/>
    <p:sldId id="737" r:id="rId223"/>
    <p:sldId id="738" r:id="rId224"/>
    <p:sldId id="739" r:id="rId225"/>
    <p:sldId id="573" r:id="rId226"/>
    <p:sldId id="740" r:id="rId227"/>
    <p:sldId id="741" r:id="rId228"/>
    <p:sldId id="742" r:id="rId229"/>
    <p:sldId id="743" r:id="rId230"/>
    <p:sldId id="744" r:id="rId231"/>
    <p:sldId id="577" r:id="rId232"/>
    <p:sldId id="751" r:id="rId233"/>
    <p:sldId id="585" r:id="rId234"/>
    <p:sldId id="753" r:id="rId235"/>
    <p:sldId id="755" r:id="rId236"/>
    <p:sldId id="757" r:id="rId237"/>
    <p:sldId id="758" r:id="rId238"/>
    <p:sldId id="835" r:id="rId239"/>
    <p:sldId id="1028" r:id="rId240"/>
    <p:sldId id="857" r:id="rId241"/>
    <p:sldId id="1029" r:id="rId242"/>
    <p:sldId id="784" r:id="rId243"/>
    <p:sldId id="785" r:id="rId244"/>
    <p:sldId id="788" r:id="rId245"/>
    <p:sldId id="789" r:id="rId246"/>
    <p:sldId id="790" r:id="rId247"/>
    <p:sldId id="791" r:id="rId248"/>
    <p:sldId id="794" r:id="rId249"/>
    <p:sldId id="795" r:id="rId250"/>
    <p:sldId id="1030" r:id="rId251"/>
    <p:sldId id="800" r:id="rId252"/>
    <p:sldId id="1031" r:id="rId253"/>
    <p:sldId id="1032" r:id="rId254"/>
    <p:sldId id="802" r:id="rId255"/>
    <p:sldId id="803" r:id="rId256"/>
    <p:sldId id="804" r:id="rId257"/>
    <p:sldId id="805" r:id="rId258"/>
    <p:sldId id="1033" r:id="rId259"/>
    <p:sldId id="1034" r:id="rId260"/>
    <p:sldId id="806" r:id="rId261"/>
    <p:sldId id="807" r:id="rId262"/>
    <p:sldId id="808" r:id="rId263"/>
    <p:sldId id="809" r:id="rId264"/>
    <p:sldId id="873" r:id="rId265"/>
    <p:sldId id="1035" r:id="rId266"/>
    <p:sldId id="1036" r:id="rId267"/>
    <p:sldId id="810" r:id="rId268"/>
    <p:sldId id="811" r:id="rId269"/>
    <p:sldId id="812" r:id="rId270"/>
    <p:sldId id="813" r:id="rId271"/>
    <p:sldId id="818" r:id="rId272"/>
    <p:sldId id="819" r:id="rId273"/>
    <p:sldId id="714" r:id="rId274"/>
    <p:sldId id="715" r:id="rId275"/>
    <p:sldId id="716" r:id="rId276"/>
    <p:sldId id="717" r:id="rId277"/>
    <p:sldId id="718" r:id="rId278"/>
    <p:sldId id="719" r:id="rId279"/>
    <p:sldId id="720" r:id="rId280"/>
    <p:sldId id="721" r:id="rId281"/>
    <p:sldId id="820" r:id="rId282"/>
    <p:sldId id="1037" r:id="rId283"/>
    <p:sldId id="1068" r:id="rId284"/>
  </p:sldIdLst>
  <p:sldSz cx="12192000" cy="6858000"/>
  <p:notesSz cx="6858000" cy="9144000"/>
  <p:custDataLst>
    <p:tags r:id="rId2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CDCDC"/>
    <a:srgbClr val="6C9EA2"/>
    <a:srgbClr val="C4B269"/>
    <a:srgbClr val="809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97526-BF2B-415E-B7C6-29BBE83E1378}" v="37" dt="2024-03-17T18:06:14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85750" autoAdjust="0"/>
  </p:normalViewPr>
  <p:slideViewPr>
    <p:cSldViewPr snapToGrid="0" showGuides="1">
      <p:cViewPr varScale="1">
        <p:scale>
          <a:sx n="133" d="100"/>
          <a:sy n="133" d="100"/>
        </p:scale>
        <p:origin x="942" y="-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tableStyles" Target="tableStyle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microsoft.com/office/2016/11/relationships/changesInfo" Target="changesInfos/changesInfo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microsoft.com/office/2015/10/relationships/revisionInfo" Target="revisionInfo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tags" Target="tags/tag1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viewProps" Target="view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theme" Target="theme/theme1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rench" userId="3a2cd69823348ced" providerId="LiveId" clId="{73997526-BF2B-415E-B7C6-29BBE83E1378}"/>
    <pc:docChg chg="undo custSel addSld delSld modSld sldOrd delMainMaster">
      <pc:chgData name="Robert French" userId="3a2cd69823348ced" providerId="LiveId" clId="{73997526-BF2B-415E-B7C6-29BBE83E1378}" dt="2024-03-17T18:07:01.009" v="278" actId="14100"/>
      <pc:docMkLst>
        <pc:docMk/>
      </pc:docMkLst>
      <pc:sldChg chg="ord">
        <pc:chgData name="Robert French" userId="3a2cd69823348ced" providerId="LiveId" clId="{73997526-BF2B-415E-B7C6-29BBE83E1378}" dt="2024-03-12T18:11:32.425" v="1"/>
        <pc:sldMkLst>
          <pc:docMk/>
          <pc:sldMk cId="1981369035" sldId="260"/>
        </pc:sldMkLst>
      </pc:sldChg>
      <pc:sldChg chg="modSp mod ord">
        <pc:chgData name="Robert French" userId="3a2cd69823348ced" providerId="LiveId" clId="{73997526-BF2B-415E-B7C6-29BBE83E1378}" dt="2024-03-12T19:01:47.702" v="183" actId="207"/>
        <pc:sldMkLst>
          <pc:docMk/>
          <pc:sldMk cId="3992815267" sldId="270"/>
        </pc:sldMkLst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2" creationId="{87BE2367-DD7C-319D-CBD0-9E186E33DAB0}"/>
          </ac:spMkLst>
        </pc:spChg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3" creationId="{2D6FFC3F-FA48-C87C-EC63-DE5F3A461845}"/>
          </ac:spMkLst>
        </pc:spChg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4" creationId="{C78CE99E-AB52-0D66-E78D-FB44E73D7224}"/>
          </ac:spMkLst>
        </pc:spChg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5" creationId="{6F7E83E4-780F-91FC-A0E7-49E766F20131}"/>
          </ac:spMkLst>
        </pc:spChg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6" creationId="{A2C1CE5A-8C9D-2EAD-9A0B-107963B69E64}"/>
          </ac:spMkLst>
        </pc:spChg>
        <pc:spChg chg="mod">
          <ac:chgData name="Robert French" userId="3a2cd69823348ced" providerId="LiveId" clId="{73997526-BF2B-415E-B7C6-29BBE83E1378}" dt="2024-03-12T19:01:47.702" v="183" actId="207"/>
          <ac:spMkLst>
            <pc:docMk/>
            <pc:sldMk cId="3992815267" sldId="270"/>
            <ac:spMk id="7" creationId="{2AA80EDB-F7EB-C7B0-9A0E-52DE7CBC1FAE}"/>
          </ac:spMkLst>
        </pc:spChg>
      </pc:sldChg>
      <pc:sldChg chg="del">
        <pc:chgData name="Robert French" userId="3a2cd69823348ced" providerId="LiveId" clId="{73997526-BF2B-415E-B7C6-29BBE83E1378}" dt="2024-03-17T13:32:21.221" v="240" actId="47"/>
        <pc:sldMkLst>
          <pc:docMk/>
          <pc:sldMk cId="1988670235" sldId="29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49823302" sldId="29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526063826" sldId="29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842078361" sldId="312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27215054" sldId="315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906151564" sldId="326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600355610" sldId="327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518506161" sldId="32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057920217" sldId="331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90552999" sldId="332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080052189" sldId="333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225411369" sldId="334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123586830" sldId="335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203654856" sldId="336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1943339" sldId="337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207501785" sldId="338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377925081" sldId="33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508937538" sldId="340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680893462" sldId="341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413653473" sldId="342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805645522" sldId="344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018845526" sldId="348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011088698" sldId="34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458385602" sldId="350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525532621" sldId="351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2930306" sldId="352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701464717" sldId="353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466355362" sldId="354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917920587" sldId="356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537497012" sldId="35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652280543" sldId="362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260688873" sldId="363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912335253" sldId="364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2381636484" sldId="366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44978620" sldId="367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239245211" sldId="368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090427542" sldId="36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790837472" sldId="370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883854803" sldId="37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637066311" sldId="37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615941857" sldId="37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816815090" sldId="37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66437412" sldId="37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577204529" sldId="38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506039737" sldId="38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252014224" sldId="38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332279911" sldId="38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163695439" sldId="38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894692053" sldId="38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132843466" sldId="38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230932083" sldId="38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412894347" sldId="388"/>
        </pc:sldMkLst>
      </pc:sldChg>
      <pc:sldChg chg="modSp add mod">
        <pc:chgData name="Robert French" userId="3a2cd69823348ced" providerId="LiveId" clId="{73997526-BF2B-415E-B7C6-29BBE83E1378}" dt="2024-03-16T11:50:35.482" v="187" actId="207"/>
        <pc:sldMkLst>
          <pc:docMk/>
          <pc:sldMk cId="1152137855" sldId="544"/>
        </pc:sldMkLst>
        <pc:spChg chg="mod">
          <ac:chgData name="Robert French" userId="3a2cd69823348ced" providerId="LiveId" clId="{73997526-BF2B-415E-B7C6-29BBE83E1378}" dt="2024-03-16T11:50:35.482" v="187" actId="207"/>
          <ac:spMkLst>
            <pc:docMk/>
            <pc:sldMk cId="1152137855" sldId="544"/>
            <ac:spMk id="5" creationId="{C70040E9-25FE-1006-A67E-D661E2ABD7CA}"/>
          </ac:spMkLst>
        </pc:spChg>
      </pc:sldChg>
      <pc:sldChg chg="modSp mod">
        <pc:chgData name="Robert French" userId="3a2cd69823348ced" providerId="LiveId" clId="{73997526-BF2B-415E-B7C6-29BBE83E1378}" dt="2024-03-12T19:02:13.269" v="184" actId="207"/>
        <pc:sldMkLst>
          <pc:docMk/>
          <pc:sldMk cId="4185144430" sldId="703"/>
        </pc:sldMkLst>
        <pc:spChg chg="mod">
          <ac:chgData name="Robert French" userId="3a2cd69823348ced" providerId="LiveId" clId="{73997526-BF2B-415E-B7C6-29BBE83E1378}" dt="2024-03-12T19:02:13.269" v="184" actId="207"/>
          <ac:spMkLst>
            <pc:docMk/>
            <pc:sldMk cId="4185144430" sldId="703"/>
            <ac:spMk id="6" creationId="{801EAD34-47E0-A872-ADB9-088AFC7F6C3E}"/>
          </ac:spMkLst>
        </pc:spChg>
      </pc:sldChg>
      <pc:sldChg chg="modNotesTx">
        <pc:chgData name="Robert French" userId="3a2cd69823348ced" providerId="LiveId" clId="{73997526-BF2B-415E-B7C6-29BBE83E1378}" dt="2024-03-12T18:47:13.985" v="133" actId="6549"/>
        <pc:sldMkLst>
          <pc:docMk/>
          <pc:sldMk cId="3314761547" sldId="723"/>
        </pc:sldMkLst>
      </pc:sldChg>
      <pc:sldChg chg="addSp delSp modSp mod setBg modNotesTx">
        <pc:chgData name="Robert French" userId="3a2cd69823348ced" providerId="LiveId" clId="{73997526-BF2B-415E-B7C6-29BBE83E1378}" dt="2024-03-12T18:47:01.824" v="129" actId="1076"/>
        <pc:sldMkLst>
          <pc:docMk/>
          <pc:sldMk cId="350445387" sldId="831"/>
        </pc:sldMkLst>
        <pc:spChg chg="mod">
          <ac:chgData name="Robert French" userId="3a2cd69823348ced" providerId="LiveId" clId="{73997526-BF2B-415E-B7C6-29BBE83E1378}" dt="2024-03-12T18:46:48.026" v="127" actId="26606"/>
          <ac:spMkLst>
            <pc:docMk/>
            <pc:sldMk cId="350445387" sldId="831"/>
            <ac:spMk id="6" creationId="{B843FEEB-37EF-F537-ED9B-B6FD2CC767CC}"/>
          </ac:spMkLst>
        </pc:spChg>
        <pc:spChg chg="add del">
          <ac:chgData name="Robert French" userId="3a2cd69823348ced" providerId="LiveId" clId="{73997526-BF2B-415E-B7C6-29BBE83E1378}" dt="2024-03-12T18:46:48.026" v="127" actId="26606"/>
          <ac:spMkLst>
            <pc:docMk/>
            <pc:sldMk cId="350445387" sldId="831"/>
            <ac:spMk id="13" creationId="{AB8C311F-7253-4AED-9701-7FC0708C41C7}"/>
          </ac:spMkLst>
        </pc:spChg>
        <pc:spChg chg="add del">
          <ac:chgData name="Robert French" userId="3a2cd69823348ced" providerId="LiveId" clId="{73997526-BF2B-415E-B7C6-29BBE83E1378}" dt="2024-03-12T18:46:48.026" v="127" actId="26606"/>
          <ac:spMkLst>
            <pc:docMk/>
            <pc:sldMk cId="350445387" sldId="831"/>
            <ac:spMk id="15" creationId="{E2384209-CB15-4CDF-9D31-C44FD9A3F20D}"/>
          </ac:spMkLst>
        </pc:spChg>
        <pc:spChg chg="add del">
          <ac:chgData name="Robert French" userId="3a2cd69823348ced" providerId="LiveId" clId="{73997526-BF2B-415E-B7C6-29BBE83E1378}" dt="2024-03-12T18:46:48.026" v="127" actId="26606"/>
          <ac:spMkLst>
            <pc:docMk/>
            <pc:sldMk cId="350445387" sldId="831"/>
            <ac:spMk id="17" creationId="{2633B3B5-CC90-43F0-8714-D31D1F3F0209}"/>
          </ac:spMkLst>
        </pc:spChg>
        <pc:spChg chg="add del">
          <ac:chgData name="Robert French" userId="3a2cd69823348ced" providerId="LiveId" clId="{73997526-BF2B-415E-B7C6-29BBE83E1378}" dt="2024-03-12T18:46:48.026" v="127" actId="26606"/>
          <ac:spMkLst>
            <pc:docMk/>
            <pc:sldMk cId="350445387" sldId="831"/>
            <ac:spMk id="19" creationId="{A8D57A06-A426-446D-B02C-A2DC6B62E45E}"/>
          </ac:spMkLst>
        </pc:spChg>
        <pc:picChg chg="add mod">
          <ac:chgData name="Robert French" userId="3a2cd69823348ced" providerId="LiveId" clId="{73997526-BF2B-415E-B7C6-29BBE83E1378}" dt="2024-03-12T18:44:47.006" v="118"/>
          <ac:picMkLst>
            <pc:docMk/>
            <pc:sldMk cId="350445387" sldId="831"/>
            <ac:picMk id="3" creationId="{BE5DA746-09E2-0130-9C9D-A5D5E2380AD7}"/>
          </ac:picMkLst>
        </pc:picChg>
        <pc:picChg chg="add del mod">
          <ac:chgData name="Robert French" userId="3a2cd69823348ced" providerId="LiveId" clId="{73997526-BF2B-415E-B7C6-29BBE83E1378}" dt="2024-03-12T18:46:25.568" v="121" actId="478"/>
          <ac:picMkLst>
            <pc:docMk/>
            <pc:sldMk cId="350445387" sldId="831"/>
            <ac:picMk id="5" creationId="{E052C725-7080-8950-0BC3-E749DE0E8FF6}"/>
          </ac:picMkLst>
        </pc:picChg>
        <pc:picChg chg="add mod">
          <ac:chgData name="Robert French" userId="3a2cd69823348ced" providerId="LiveId" clId="{73997526-BF2B-415E-B7C6-29BBE83E1378}" dt="2024-03-12T18:47:01.824" v="129" actId="1076"/>
          <ac:picMkLst>
            <pc:docMk/>
            <pc:sldMk cId="350445387" sldId="831"/>
            <ac:picMk id="8" creationId="{381654AC-9355-D2A8-7A8F-F82B28B166AE}"/>
          </ac:picMkLst>
        </pc:picChg>
        <pc:picChg chg="del">
          <ac:chgData name="Robert French" userId="3a2cd69823348ced" providerId="LiveId" clId="{73997526-BF2B-415E-B7C6-29BBE83E1378}" dt="2024-03-12T18:44:37.398" v="113" actId="478"/>
          <ac:picMkLst>
            <pc:docMk/>
            <pc:sldMk cId="350445387" sldId="831"/>
            <ac:picMk id="1026" creationId="{303FD7BF-9B0E-DC86-3604-10706F848D22}"/>
          </ac:picMkLst>
        </pc:picChg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015266457" sldId="85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335882775" sldId="85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046831323" sldId="858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141789379" sldId="85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061211935" sldId="86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113094299" sldId="86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300741213" sldId="86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927129114" sldId="86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969220960" sldId="915"/>
        </pc:sldMkLst>
      </pc:sldChg>
      <pc:sldChg chg="addSp delSp modSp mod modAnim modNotesTx">
        <pc:chgData name="Robert French" userId="3a2cd69823348ced" providerId="LiveId" clId="{73997526-BF2B-415E-B7C6-29BBE83E1378}" dt="2024-03-12T18:56:05.292" v="182"/>
        <pc:sldMkLst>
          <pc:docMk/>
          <pc:sldMk cId="3051348904" sldId="918"/>
        </pc:sldMkLst>
        <pc:grpChg chg="del">
          <ac:chgData name="Robert French" userId="3a2cd69823348ced" providerId="LiveId" clId="{73997526-BF2B-415E-B7C6-29BBE83E1378}" dt="2024-03-12T18:49:34.266" v="135" actId="478"/>
          <ac:grpSpMkLst>
            <pc:docMk/>
            <pc:sldMk cId="3051348904" sldId="918"/>
            <ac:grpSpMk id="18" creationId="{4D7D9A53-5811-0015-ED09-1D9B14EDF0F4}"/>
          </ac:grpSpMkLst>
        </pc:grpChg>
        <pc:picChg chg="add mod">
          <ac:chgData name="Robert French" userId="3a2cd69823348ced" providerId="LiveId" clId="{73997526-BF2B-415E-B7C6-29BBE83E1378}" dt="2024-03-12T18:49:56.874" v="142" actId="1076"/>
          <ac:picMkLst>
            <pc:docMk/>
            <pc:sldMk cId="3051348904" sldId="918"/>
            <ac:picMk id="3" creationId="{EB37C7BF-D19E-998F-3936-1579C9071231}"/>
          </ac:picMkLst>
        </pc:picChg>
        <pc:picChg chg="add mod modCrop">
          <ac:chgData name="Robert French" userId="3a2cd69823348ced" providerId="LiveId" clId="{73997526-BF2B-415E-B7C6-29BBE83E1378}" dt="2024-03-12T18:55:55.180" v="181" actId="1076"/>
          <ac:picMkLst>
            <pc:docMk/>
            <pc:sldMk cId="3051348904" sldId="918"/>
            <ac:picMk id="5" creationId="{AE105AC7-A1C3-E452-0BDE-30D7112D8CE4}"/>
          </ac:picMkLst>
        </pc:picChg>
        <pc:picChg chg="add mod modCrop">
          <ac:chgData name="Robert French" userId="3a2cd69823348ced" providerId="LiveId" clId="{73997526-BF2B-415E-B7C6-29BBE83E1378}" dt="2024-03-12T18:55:47.756" v="179" actId="14100"/>
          <ac:picMkLst>
            <pc:docMk/>
            <pc:sldMk cId="3051348904" sldId="918"/>
            <ac:picMk id="8" creationId="{8ACD8206-0B81-E710-DB81-CF460F874EEA}"/>
          </ac:picMkLst>
        </pc:picChg>
        <pc:picChg chg="del mod">
          <ac:chgData name="Robert French" userId="3a2cd69823348ced" providerId="LiveId" clId="{73997526-BF2B-415E-B7C6-29BBE83E1378}" dt="2024-03-12T18:54:12.470" v="148" actId="478"/>
          <ac:picMkLst>
            <pc:docMk/>
            <pc:sldMk cId="3051348904" sldId="918"/>
            <ac:picMk id="20" creationId="{736ABE25-DD95-9415-0867-63EB89C38A5B}"/>
          </ac:picMkLst>
        </pc:picChg>
        <pc:picChg chg="del mod">
          <ac:chgData name="Robert French" userId="3a2cd69823348ced" providerId="LiveId" clId="{73997526-BF2B-415E-B7C6-29BBE83E1378}" dt="2024-03-12T18:54:11.329" v="147" actId="478"/>
          <ac:picMkLst>
            <pc:docMk/>
            <pc:sldMk cId="3051348904" sldId="918"/>
            <ac:picMk id="30" creationId="{55E97248-8D9A-DD54-1E75-F091B1ECA975}"/>
          </ac:picMkLst>
        </pc:picChg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709780588" sldId="92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201368767" sldId="93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204083908" sldId="93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040516754" sldId="93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954060395" sldId="93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240666015" sldId="93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653679655" sldId="94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975361471" sldId="945"/>
        </pc:sldMkLst>
      </pc:sldChg>
      <pc:sldChg chg="modSp">
        <pc:chgData name="Robert French" userId="3a2cd69823348ced" providerId="LiveId" clId="{73997526-BF2B-415E-B7C6-29BBE83E1378}" dt="2024-03-17T17:56:16.520" v="241" actId="207"/>
        <pc:sldMkLst>
          <pc:docMk/>
          <pc:sldMk cId="3920195910" sldId="968"/>
        </pc:sldMkLst>
        <pc:spChg chg="mod">
          <ac:chgData name="Robert French" userId="3a2cd69823348ced" providerId="LiveId" clId="{73997526-BF2B-415E-B7C6-29BBE83E1378}" dt="2024-03-17T17:56:16.520" v="241" actId="207"/>
          <ac:spMkLst>
            <pc:docMk/>
            <pc:sldMk cId="3920195910" sldId="968"/>
            <ac:spMk id="3" creationId="{CB21CBA3-AFC7-1078-6D27-FC1A8FEA3C43}"/>
          </ac:spMkLst>
        </pc:spChg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448763066" sldId="97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95348111" sldId="97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526479385" sldId="97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519271338" sldId="97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597018951" sldId="97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084412855" sldId="97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131251779" sldId="978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813851047" sldId="97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869379104" sldId="98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493668974" sldId="98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214913198" sldId="98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684343143" sldId="98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524428576" sldId="98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890812027" sldId="98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005929022" sldId="98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971775759" sldId="98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620978545" sldId="988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563580566" sldId="98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750744136" sldId="99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632245178" sldId="99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813985432" sldId="99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407919262" sldId="99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757404814" sldId="99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097686186" sldId="99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601348111" sldId="99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760209091" sldId="998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192150991" sldId="99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505217712" sldId="100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204958204" sldId="100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409449731" sldId="100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908877265" sldId="100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687887302" sldId="100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54042410" sldId="100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1798548584" sldId="100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754391967" sldId="1007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443550047" sldId="1008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973342695" sldId="100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262257279" sldId="101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878662850" sldId="101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8688637" sldId="1012"/>
        </pc:sldMkLst>
      </pc:sldChg>
      <pc:sldChg chg="modSp mod">
        <pc:chgData name="Robert French" userId="3a2cd69823348ced" providerId="LiveId" clId="{73997526-BF2B-415E-B7C6-29BBE83E1378}" dt="2024-03-17T18:06:08.156" v="244" actId="207"/>
        <pc:sldMkLst>
          <pc:docMk/>
          <pc:sldMk cId="1730919239" sldId="1037"/>
        </pc:sldMkLst>
        <pc:spChg chg="mod">
          <ac:chgData name="Robert French" userId="3a2cd69823348ced" providerId="LiveId" clId="{73997526-BF2B-415E-B7C6-29BBE83E1378}" dt="2024-03-17T18:06:08.156" v="244" actId="207"/>
          <ac:spMkLst>
            <pc:docMk/>
            <pc:sldMk cId="1730919239" sldId="1037"/>
            <ac:spMk id="4" creationId="{8590CFC0-EF35-4EC1-8EB9-01DDA2C77A6C}"/>
          </ac:spMkLst>
        </pc:spChg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31051678" sldId="1039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278954791" sldId="1043"/>
        </pc:sldMkLst>
      </pc:sldChg>
      <pc:sldChg chg="del">
        <pc:chgData name="Robert French" userId="3a2cd69823348ced" providerId="LiveId" clId="{73997526-BF2B-415E-B7C6-29BBE83E1378}" dt="2024-03-12T18:33:09.262" v="9" actId="47"/>
        <pc:sldMkLst>
          <pc:docMk/>
          <pc:sldMk cId="463187316" sldId="1048"/>
        </pc:sldMkLst>
      </pc:sldChg>
      <pc:sldChg chg="del">
        <pc:chgData name="Robert French" userId="3a2cd69823348ced" providerId="LiveId" clId="{73997526-BF2B-415E-B7C6-29BBE83E1378}" dt="2024-03-16T11:50:23.457" v="186" actId="47"/>
        <pc:sldMkLst>
          <pc:docMk/>
          <pc:sldMk cId="3633171764" sldId="1049"/>
        </pc:sldMkLst>
      </pc:sldChg>
      <pc:sldChg chg="del">
        <pc:chgData name="Robert French" userId="3a2cd69823348ced" providerId="LiveId" clId="{73997526-BF2B-415E-B7C6-29BBE83E1378}" dt="2024-03-12T18:11:49.766" v="4" actId="47"/>
        <pc:sldMkLst>
          <pc:docMk/>
          <pc:sldMk cId="362263215" sldId="1050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610829958" sldId="1051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736562583" sldId="1052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710543895" sldId="1053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04380567" sldId="1054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4063026580" sldId="1055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967705264" sldId="1056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3361030515" sldId="1057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1568523389" sldId="1059"/>
        </pc:sldMkLst>
      </pc:sldChg>
      <pc:sldChg chg="del">
        <pc:chgData name="Robert French" userId="3a2cd69823348ced" providerId="LiveId" clId="{73997526-BF2B-415E-B7C6-29BBE83E1378}" dt="2024-03-12T18:17:41.960" v="5" actId="47"/>
        <pc:sldMkLst>
          <pc:docMk/>
          <pc:sldMk cId="3943814456" sldId="1060"/>
        </pc:sldMkLst>
      </pc:sldChg>
      <pc:sldChg chg="del">
        <pc:chgData name="Robert French" userId="3a2cd69823348ced" providerId="LiveId" clId="{73997526-BF2B-415E-B7C6-29BBE83E1378}" dt="2024-03-12T18:18:16.815" v="6" actId="47"/>
        <pc:sldMkLst>
          <pc:docMk/>
          <pc:sldMk cId="2988648000" sldId="1061"/>
        </pc:sldMkLst>
      </pc:sldChg>
      <pc:sldChg chg="del">
        <pc:chgData name="Robert French" userId="3a2cd69823348ced" providerId="LiveId" clId="{73997526-BF2B-415E-B7C6-29BBE83E1378}" dt="2024-03-12T18:18:19.403" v="7" actId="47"/>
        <pc:sldMkLst>
          <pc:docMk/>
          <pc:sldMk cId="3070966987" sldId="1062"/>
        </pc:sldMkLst>
      </pc:sldChg>
      <pc:sldChg chg="del">
        <pc:chgData name="Robert French" userId="3a2cd69823348ced" providerId="LiveId" clId="{73997526-BF2B-415E-B7C6-29BBE83E1378}" dt="2024-03-16T12:11:14.427" v="189" actId="47"/>
        <pc:sldMkLst>
          <pc:docMk/>
          <pc:sldMk cId="617023139" sldId="1063"/>
        </pc:sldMkLst>
      </pc:sldChg>
      <pc:sldChg chg="addSp modSp add mod">
        <pc:chgData name="Robert French" userId="3a2cd69823348ced" providerId="LiveId" clId="{73997526-BF2B-415E-B7C6-29BBE83E1378}" dt="2024-03-12T18:38:24.602" v="21"/>
        <pc:sldMkLst>
          <pc:docMk/>
          <pc:sldMk cId="2248104920" sldId="1064"/>
        </pc:sldMkLst>
        <pc:spChg chg="mod">
          <ac:chgData name="Robert French" userId="3a2cd69823348ced" providerId="LiveId" clId="{73997526-BF2B-415E-B7C6-29BBE83E1378}" dt="2024-03-12T18:33:19.372" v="10" actId="208"/>
          <ac:spMkLst>
            <pc:docMk/>
            <pc:sldMk cId="2248104920" sldId="1064"/>
            <ac:spMk id="3" creationId="{9182F9DF-FA85-7CC4-6379-30228528A0A2}"/>
          </ac:spMkLst>
        </pc:spChg>
        <pc:spChg chg="mod">
          <ac:chgData name="Robert French" userId="3a2cd69823348ced" providerId="LiveId" clId="{73997526-BF2B-415E-B7C6-29BBE83E1378}" dt="2024-03-12T18:34:18.528" v="11" actId="207"/>
          <ac:spMkLst>
            <pc:docMk/>
            <pc:sldMk cId="2248104920" sldId="1064"/>
            <ac:spMk id="8" creationId="{D59E0948-F160-DCF1-C677-8E7DDB5DBB0D}"/>
          </ac:spMkLst>
        </pc:spChg>
        <pc:spChg chg="mod">
          <ac:chgData name="Robert French" userId="3a2cd69823348ced" providerId="LiveId" clId="{73997526-BF2B-415E-B7C6-29BBE83E1378}" dt="2024-03-12T18:34:44.204" v="12" actId="207"/>
          <ac:spMkLst>
            <pc:docMk/>
            <pc:sldMk cId="2248104920" sldId="1064"/>
            <ac:spMk id="9" creationId="{8AA94D7F-E6F9-4E87-4EBD-596E08316896}"/>
          </ac:spMkLst>
        </pc:spChg>
        <pc:spChg chg="mod">
          <ac:chgData name="Robert French" userId="3a2cd69823348ced" providerId="LiveId" clId="{73997526-BF2B-415E-B7C6-29BBE83E1378}" dt="2024-03-12T18:35:36.119" v="14" actId="692"/>
          <ac:spMkLst>
            <pc:docMk/>
            <pc:sldMk cId="2248104920" sldId="1064"/>
            <ac:spMk id="11" creationId="{7CD6670F-94D5-FFDE-8CDC-8C5A9FB588AF}"/>
          </ac:spMkLst>
        </pc:spChg>
        <pc:graphicFrameChg chg="add mod">
          <ac:chgData name="Robert French" userId="3a2cd69823348ced" providerId="LiveId" clId="{73997526-BF2B-415E-B7C6-29BBE83E1378}" dt="2024-03-12T18:38:24.602" v="21"/>
          <ac:graphicFrameMkLst>
            <pc:docMk/>
            <pc:sldMk cId="2248104920" sldId="1064"/>
            <ac:graphicFrameMk id="6" creationId="{E1AC1149-9253-3C86-9318-D12DF2CAE143}"/>
          </ac:graphicFrameMkLst>
        </pc:graphicFrameChg>
        <pc:graphicFrameChg chg="modGraphic">
          <ac:chgData name="Robert French" userId="3a2cd69823348ced" providerId="LiveId" clId="{73997526-BF2B-415E-B7C6-29BBE83E1378}" dt="2024-03-12T18:37:56.991" v="20"/>
          <ac:graphicFrameMkLst>
            <pc:docMk/>
            <pc:sldMk cId="2248104920" sldId="1064"/>
            <ac:graphicFrameMk id="12" creationId="{15FD78BF-D8B7-1096-6FD4-7E4DF98E10F1}"/>
          </ac:graphicFrameMkLst>
        </pc:graphicFrameChg>
        <pc:cxnChg chg="mod">
          <ac:chgData name="Robert French" userId="3a2cd69823348ced" providerId="LiveId" clId="{73997526-BF2B-415E-B7C6-29BBE83E1378}" dt="2024-03-12T18:35:45.914" v="15" actId="208"/>
          <ac:cxnSpMkLst>
            <pc:docMk/>
            <pc:sldMk cId="2248104920" sldId="1064"/>
            <ac:cxnSpMk id="2" creationId="{1A35408E-050D-2623-CE9F-ABEA31B48B0E}"/>
          </ac:cxnSpMkLst>
        </pc:cxnChg>
      </pc:sldChg>
      <pc:sldChg chg="add">
        <pc:chgData name="Robert French" userId="3a2cd69823348ced" providerId="LiveId" clId="{73997526-BF2B-415E-B7C6-29BBE83E1378}" dt="2024-03-16T12:11:12.554" v="188"/>
        <pc:sldMkLst>
          <pc:docMk/>
          <pc:sldMk cId="725549821" sldId="1065"/>
        </pc:sldMkLst>
      </pc:sldChg>
      <pc:sldChg chg="addSp modSp new mod ord">
        <pc:chgData name="Robert French" userId="3a2cd69823348ced" providerId="LiveId" clId="{73997526-BF2B-415E-B7C6-29BBE83E1378}" dt="2024-03-17T13:26:48.212" v="238" actId="1076"/>
        <pc:sldMkLst>
          <pc:docMk/>
          <pc:sldMk cId="1641306541" sldId="1066"/>
        </pc:sldMkLst>
        <pc:spChg chg="add mod">
          <ac:chgData name="Robert French" userId="3a2cd69823348ced" providerId="LiveId" clId="{73997526-BF2B-415E-B7C6-29BBE83E1378}" dt="2024-03-17T13:26:48.212" v="238" actId="1076"/>
          <ac:spMkLst>
            <pc:docMk/>
            <pc:sldMk cId="1641306541" sldId="1066"/>
            <ac:spMk id="3" creationId="{5C8C4D98-2FA7-604C-3A26-5977F13F30FD}"/>
          </ac:spMkLst>
        </pc:spChg>
      </pc:sldChg>
      <pc:sldChg chg="add">
        <pc:chgData name="Robert French" userId="3a2cd69823348ced" providerId="LiveId" clId="{73997526-BF2B-415E-B7C6-29BBE83E1378}" dt="2024-03-17T13:32:19.062" v="239"/>
        <pc:sldMkLst>
          <pc:docMk/>
          <pc:sldMk cId="3909823583" sldId="1067"/>
        </pc:sldMkLst>
      </pc:sldChg>
      <pc:sldChg chg="addSp modSp new mod">
        <pc:chgData name="Robert French" userId="3a2cd69823348ced" providerId="LiveId" clId="{73997526-BF2B-415E-B7C6-29BBE83E1378}" dt="2024-03-17T18:07:01.009" v="278" actId="14100"/>
        <pc:sldMkLst>
          <pc:docMk/>
          <pc:sldMk cId="3925888394" sldId="1068"/>
        </pc:sldMkLst>
        <pc:spChg chg="add mod">
          <ac:chgData name="Robert French" userId="3a2cd69823348ced" providerId="LiveId" clId="{73997526-BF2B-415E-B7C6-29BBE83E1378}" dt="2024-03-17T18:07:01.009" v="278" actId="14100"/>
          <ac:spMkLst>
            <pc:docMk/>
            <pc:sldMk cId="3925888394" sldId="1068"/>
            <ac:spMk id="2" creationId="{0A45461B-4182-483E-4D95-AD584105758E}"/>
          </ac:spMkLst>
        </pc:spChg>
      </pc:sldChg>
      <pc:sldMasterChg chg="del delSldLayout">
        <pc:chgData name="Robert French" userId="3a2cd69823348ced" providerId="LiveId" clId="{73997526-BF2B-415E-B7C6-29BBE83E1378}" dt="2024-03-12T18:18:19.403" v="7" actId="47"/>
        <pc:sldMasterMkLst>
          <pc:docMk/>
          <pc:sldMasterMk cId="861186286" sldId="2147483679"/>
        </pc:sldMasterMkLst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644894005" sldId="2147483680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3536120854" sldId="2147483681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1737700718" sldId="2147483682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886118012" sldId="2147483683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301204403" sldId="2147483684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209082871" sldId="2147483685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1792128421" sldId="2147483686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3165135283" sldId="2147483687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39362434" sldId="2147483688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2667153843" sldId="2147483689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1073355372" sldId="2147483690"/>
          </pc:sldLayoutMkLst>
        </pc:sldLayoutChg>
        <pc:sldLayoutChg chg="del">
          <pc:chgData name="Robert French" userId="3a2cd69823348ced" providerId="LiveId" clId="{73997526-BF2B-415E-B7C6-29BBE83E1378}" dt="2024-03-12T18:17:41.960" v="5" actId="47"/>
          <pc:sldLayoutMkLst>
            <pc:docMk/>
            <pc:sldMasterMk cId="861186286" sldId="2147483679"/>
            <pc:sldLayoutMk cId="2563591681" sldId="2147483691"/>
          </pc:sldLayoutMkLst>
        </pc:sldLayoutChg>
        <pc:sldLayoutChg chg="del">
          <pc:chgData name="Robert French" userId="3a2cd69823348ced" providerId="LiveId" clId="{73997526-BF2B-415E-B7C6-29BBE83E1378}" dt="2024-03-12T18:18:16.815" v="6" actId="47"/>
          <pc:sldLayoutMkLst>
            <pc:docMk/>
            <pc:sldMasterMk cId="861186286" sldId="2147483679"/>
            <pc:sldLayoutMk cId="3568077209" sldId="2147483692"/>
          </pc:sldLayoutMkLst>
        </pc:sldLayoutChg>
        <pc:sldLayoutChg chg="del">
          <pc:chgData name="Robert French" userId="3a2cd69823348ced" providerId="LiveId" clId="{73997526-BF2B-415E-B7C6-29BBE83E1378}" dt="2024-03-12T18:18:19.403" v="7" actId="47"/>
          <pc:sldLayoutMkLst>
            <pc:docMk/>
            <pc:sldMasterMk cId="861186286" sldId="2147483679"/>
            <pc:sldLayoutMk cId="1454643129" sldId="214748369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C9D0-FEF3-43D9-821B-46F77A2E303D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945B3-0A60-407A-82A9-0304C47C2E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3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swebsols?utm_content=creditCopyText&amp;utm_medium=referral&amp;utm_source=unsplas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lack-and-white-laptop-computer-8dOk8JVESxY?utm_content=creditCopyText&amp;utm_medium=referral&amp;utm_source=unsplash" TargetMode="Externa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keshi2?utm_source=unsplash&amp;utm_medium=referral&amp;utm_content=creditCopyText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guyendhn?utm_source=unsplash&amp;utm_medium=referral&amp;utm_content=creditCopyText" TargetMode="External"/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paign_creators?utm_content=creditCopyText&amp;utm_medium=referral&amp;utm_source=unsplas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man-standing-in-front-of-people-sitting-beside-table-with-laptop-computers-gMsnXqILjp4?utm_content=creditCopyText&amp;utm_medium=referral&amp;utm_source=unsplash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content=creditCopyText&amp;utm_medium=referral&amp;utm_source=unsplash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close-up-of-a-typewriter-with-a-paper-on-it-_dICL6joLRk?utm_content=creditCopyText&amp;utm_medium=referral&amp;utm_source=unsplash" TargetMode="Externa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content=creditCopyText&amp;utm_medium=referral&amp;utm_source=unsplash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rown-wooden-blocks-on-white-table-oXjvbhXxm4w?utm_content=creditCopyText&amp;utm_medium=referral&amp;utm_source=unsplash" TargetMode="Externa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waprem?utm_content=creditCopyText&amp;utm_medium=referral&amp;utm_source=unsplash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pond-filled-with-lots-of-water-lilies-XpWFhoTlv7U?utm_content=creditCopyText&amp;utm_medium=referral&amp;utm_source=unsplash" TargetMode="Externa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waprem?utm_content=creditCopyText&amp;utm_medium=referral&amp;utm_source=unsplash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pond-filled-with-lots-of-water-lilies-XpWFhoTlv7U?utm_content=creditCopyText&amp;utm_medium=referral&amp;utm_source=unsplash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waprem?utm_content=creditCopyText&amp;utm_medium=referral&amp;utm_source=unsplash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pond-filled-with-lots-of-water-lilies-XpWFhoTlv7U?utm_content=creditCopyText&amp;utm_medium=referral&amp;utm_source=unsplash" TargetMode="Externa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waprem?utm_content=creditCopyText&amp;utm_medium=referral&amp;utm_source=unsplash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pond-filled-with-lots-of-water-lilies-XpWFhoTlv7U?utm_content=creditCopyText&amp;utm_medium=referral&amp;utm_source=unsplash" TargetMode="Externa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swaprem?utm_content=creditCopyText&amp;utm_medium=referral&amp;utm_source=unsplash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pond-filled-with-lots-of-water-lilies-XpWFhoTlv7U?utm_content=creditCopyText&amp;utm_medium=referral&amp;utm_source=unsplash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everkolog?utm_content=creditCopyText&amp;utm_medium=referral&amp;utm_source=unsplash" TargetMode="External"/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gray-and-black-turtle-_NgSXe2cJPk?utm_content=creditCopyText&amp;utm_medium=referral&amp;utm_source=unsplash" TargetMode="Externa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uthson_zimmerman?utm_content=creditCopyText&amp;utm_medium=referral&amp;utm_source=unsplash" TargetMode="External"/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ersons-hand-on-white-surface-gdsV6uOPB1U?utm_content=creditCopyText&amp;utm_medium=referral&amp;utm_source=unsplash" TargetMode="Externa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content=creditCopyText&amp;utm_medium=referral&amp;utm_source=unsplash" TargetMode="External"/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hite-and-purple-heart-shaped-stone-WqO0As9Od8U?utm_content=creditCopyText&amp;utm_medium=referral&amp;utm_source=unsplash" TargetMode="Externa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cheile?utm_content=creditCopyText&amp;utm_medium=referral&amp;utm_source=unsplash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lack-and-silver-pump-bottle-lAEUYMkgM6A?utm_content=creditCopyText&amp;utm_medium=referral&amp;utm_source=unsplash" TargetMode="External"/></Relationships>
</file>

<file path=ppt/notesSlides/_rels/notes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ioha?utm_content=creditCopyText&amp;utm_medium=referral&amp;utm_source=unsplash" TargetMode="External"/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shallow-focus-photography-of-juice-in-glass-on-table-h_4kjG0HRZw?utm_content=creditCopyText&amp;utm_medium=referral&amp;utm_source=unsplash" TargetMode="Externa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rideacademy?utm_source=unsplash&amp;utm_medium=referral&amp;utm_content=creditCopyText" TargetMode="External"/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arning?utm_source=unsplash&amp;utm_medium=referral&amp;utm_content=creditCopyText" TargetMode="External"/></Relationships>
</file>

<file path=ppt/notesSlides/_rels/notes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unttim?utm_source=unsplash&amp;utm_medium=referral&amp;utm_content=creditCopyText" TargetMode="External"/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ress?utm_source=unsplash&amp;utm_medium=referral&amp;utm_content=creditCopyText" TargetMode="Externa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ibertoarias?utm_source=unsplash&amp;utm_medium=referral&amp;utm_content=creditCopyText" TargetMode="External"/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am?utm_source=unsplash&amp;utm_medium=referral&amp;utm_content=creditCopyText" TargetMode="Externa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rrisonbroadbent?utm_source=unsplash&amp;utm_medium=referral&amp;utm_content=creditCopyText" TargetMode="External"/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ram?utm_source=unsplash&amp;utm_medium=referral&amp;utm_content=creditCopyText" TargetMode="Externa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ohed?utm_content=attributionCopyText&amp;utm_medium=referral&amp;utm_source=pexels" TargetMode="External"/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black-internal-hdd-on-black-surface-117729/?utm_content=attributionCopyText&amp;utm_medium=referral&amp;utm_source=pexels" TargetMode="External"/></Relationships>
</file>

<file path=ppt/notesSlides/_rels/notes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r_t55?utm_source=unsplash&amp;utm_medium=referral&amp;utm_content=creditCopyText" TargetMode="External"/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ree?utm_source=unsplash&amp;utm_medium=referral&amp;utm_content=creditCopyText" TargetMode="Externa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tulchoudharya9?utm_content=attributionCopyText&amp;utm_medium=referral&amp;utm_source=pexels" TargetMode="External"/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hite-and-blue-crew-neck-t-shirt-2868257/?utm_content=attributionCopyText&amp;utm_medium=referral&amp;utm_source=pexels" TargetMode="External"/></Relationships>
</file>

<file path=ppt/notesSlides/_rels/notes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con773?utm_content=creditCopyText&amp;utm_medium=referral&amp;utm_source=unsplash" TargetMode="External"/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rain-figurine-byp5TTxUbL0?utm_content=creditCopyText&amp;utm_medium=referral&amp;utm_source=unsplash" TargetMode="Externa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lah-blah-blah?utm_source=unsplash&amp;utm_medium=referral&amp;utm_content=creditCopyText" TargetMode="Externa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atsherbusiness?utm_source=unsplash&amp;utm_medium=referral&amp;utm_content=creditCopyText" TargetMode="External"/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ilvanarnet?utm_content=creditCopyText&amp;utm_medium=referral&amp;utm_source=unsplash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lack-white-and-red-round-arrow-PFqfV5bn91A?utm_content=creditCopyText&amp;utm_medium=referral&amp;utm_source=unsplash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ofwicks?utm_content=creditCopyText&amp;utm_medium=referral&amp;utm_source=unsplash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ssorted-color-pencil-lot-Xu8BEclcFXQ?utm_content=creditCopyText&amp;utm_medium=referral&amp;utm_source=unsplash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fredyjacob?utm_content=creditCopyText&amp;utm_medium=referral&amp;utm_source=unsplash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lack-samsung-galaxy-smartphone-taking-photo-of-green-flip-flops-with-dried-leaves-aR_1wKSN1f8?utm_content=creditCopyText&amp;utm_medium=referral&amp;utm_source=unsplash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mhou?utm_content=creditCopyText&amp;utm_medium=referral&amp;utm_source=unsplash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d-and-white-no-smoking-sign-BjD3KhnTIkg?utm_content=creditCopyText&amp;utm_medium=referral&amp;utm_source=unsplash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tonsturgeon?utm_content=creditCopyText&amp;utm_medium=referral&amp;utm_source=unsplash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rear-view-photo-of-black-alfa-romeo-459-1ScqCRoNvfA?utm_content=creditCopyText&amp;utm_medium=referral&amp;utm_source=unsplash" TargetMode="External"/></Relationships>
</file>

<file path=ppt/notesSlides/_rels/notes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white-volkswagen-id3-7Ydt79c2MyA?utm_content=creditCopyText&amp;utm_medium=referral&amp;utm_source=unsplash" TargetMode="External"/><Relationship Id="rId13" Type="http://schemas.openxmlformats.org/officeDocument/2006/relationships/hyperlink" Target="https://unsplash.com/@cedilicious?utm_content=creditCopyText&amp;utm_medium=referral&amp;utm_source=unsplash" TargetMode="External"/><Relationship Id="rId3" Type="http://schemas.openxmlformats.org/officeDocument/2006/relationships/hyperlink" Target="https://unsplash.com/@alenkajtezovic?utm_content=creditCopyText&amp;utm_medium=referral&amp;utm_source=unsplash" TargetMode="External"/><Relationship Id="rId7" Type="http://schemas.openxmlformats.org/officeDocument/2006/relationships/hyperlink" Target="https://unsplash.com/@davidvondiemar?utm_content=creditCopyText&amp;utm_medium=referral&amp;utm_source=unsplash" TargetMode="External"/><Relationship Id="rId12" Type="http://schemas.openxmlformats.org/officeDocument/2006/relationships/hyperlink" Target="https://unsplash.com/photos/bmw-logo-qjpbN7RrfmA?utm_content=creditCopyText&amp;utm_medium=referral&amp;utm_source=unsplash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photos/a-close-up-of-a-cars-logo-UCe3lFShDqk?utm_content=creditCopyText&amp;utm_medium=referral&amp;utm_source=unsplash" TargetMode="External"/><Relationship Id="rId11" Type="http://schemas.openxmlformats.org/officeDocument/2006/relationships/hyperlink" Target="https://unsplash.com/@gerent?utm_content=creditCopyText&amp;utm_medium=referral&amp;utm_source=unsplash" TargetMode="External"/><Relationship Id="rId5" Type="http://schemas.openxmlformats.org/officeDocument/2006/relationships/hyperlink" Target="https://unsplash.com/@odd_arn?utm_content=creditCopyText&amp;utm_medium=referral&amp;utm_source=unsplash" TargetMode="External"/><Relationship Id="rId10" Type="http://schemas.openxmlformats.org/officeDocument/2006/relationships/hyperlink" Target="https://unsplash.com/photos/black-volkswagen-car-with-white-logo-WQZgMQgRrnA?utm_content=creditCopyText&amp;utm_medium=referral&amp;utm_source=unsplash" TargetMode="External"/><Relationship Id="rId4" Type="http://schemas.openxmlformats.org/officeDocument/2006/relationships/hyperlink" Target="https://unsplash.com/photos/red-and-silver-car-door-iI9Mf9g_9gY?utm_content=creditCopyText&amp;utm_medium=referral&amp;utm_source=unsplash" TargetMode="External"/><Relationship Id="rId9" Type="http://schemas.openxmlformats.org/officeDocument/2006/relationships/hyperlink" Target="https://unsplash.com/@vitja309?utm_content=creditCopyText&amp;utm_medium=referral&amp;utm_source=unsplash" TargetMode="External"/><Relationship Id="rId14" Type="http://schemas.openxmlformats.org/officeDocument/2006/relationships/hyperlink" Target="https://unsplash.com/photos/black-and-white-round-analog-watch-H7qMwOxf6Z8?utm_content=creditCopyText&amp;utm_medium=referral&amp;utm_source=unsplash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gictype?utm_content=creditCopyText&amp;utm_medium=referral&amp;utm_source=unsplash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man-in-red-and-gray-v-neck-shirt-wearing-black-sunglasses-G1r9ySGtdWQ?utm_content=creditCopyText&amp;utm_medium=referral&amp;utm_source=unsplash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nniestander?utm_content=creditCopyText&amp;utm_medium=referral&amp;utm_source=unsplash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large-white-pot-with-a-black-handle-on-it-AALupmpUC64?utm_content=creditCopyText&amp;utm_medium=referral&amp;utm_source=unsplash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jibarofoto?utm_content=attributionCopyText&amp;utm_medium=referral&amp;utm_source=pexel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scale-photography-of-people-sitting-on-chair-inside-building-2774566/?utm_content=attributionCopyText&amp;utm_medium=referral&amp;utm_source=pexels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lescrow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rtist?utm_source=unsplash&amp;utm_medium=referral&amp;utm_content=creditCopyText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jump?utm_source=unsplash&amp;utm_medium=referral&amp;utm_content=creditCopyTex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1898831/resilience?utm_source=unsplash&amp;utm_medium=referral&amp;utm_content=creditCopyText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eclaire.co.uk/life/work/f1-women-52214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women-sitting-on-orange-sofa-3810832/?utm_content=attributionCopyText&amp;utm_medium=referral&amp;utm_source=pexels" TargetMode="External"/><Relationship Id="rId5" Type="http://schemas.openxmlformats.org/officeDocument/2006/relationships/hyperlink" Target="https://www.pexels.com/@rethaferguson?utm_content=attributionCopyText&amp;utm_medium=referral&amp;utm_source=pexels" TargetMode="External"/><Relationship Id="rId4" Type="http://schemas.openxmlformats.org/officeDocument/2006/relationships/hyperlink" Target="https://www.bloomberg.com/news/articles/2021-01-30/12-female-drivers-in-auto-racing-to-know-before-season-begin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isisengineering?utm_content=attributionCopyText&amp;utm_medium=referral&amp;utm_source=pexel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emale-engineer-with-equipment-3862623/?utm_content=attributionCopyText&amp;utm_medium=referral&amp;utm_source=pexels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rett-sayles?utm_content=attributionCopyText&amp;utm_medium=referral&amp;utm_source=pexel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wears-gray-crew-neck-shirt-painting-on-wall-1152188/?utm_content=attributionCopyText&amp;utm_medium=referral&amp;utm_source=pexels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icoamorim?utm_content=creditCopyText&amp;utm_medium=referral&amp;utm_source=unsplash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wo-persons-riding-on-bicycles-SJWPKMb9u-k?utm_content=creditCopyText&amp;utm_medium=referral&amp;utm_source=unsplash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iotrpiotr?utm_content=creditCopyText&amp;utm_medium=referral&amp;utm_source=unsplash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photos/woman-in-blue-blazer-smiling-EpKqRPT1lP0?utm_content=creditCopyText&amp;utm_medium=referral&amp;utm_source=unsplash" TargetMode="External"/><Relationship Id="rId5" Type="http://schemas.openxmlformats.org/officeDocument/2006/relationships/hyperlink" Target="https://unsplash.com/@_sean_hall_?utm_content=creditCopyText&amp;utm_medium=referral&amp;utm_source=unsplash" TargetMode="External"/><Relationship Id="rId4" Type="http://schemas.openxmlformats.org/officeDocument/2006/relationships/hyperlink" Target="https://unsplash.com/photos/mens-orange-polo-shirt-nDChi18rJcg?utm_content=creditCopyText&amp;utm_medium=referral&amp;utm_source=unsplash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boys-face-close-up-photography-n4KewLKFOZw?utm_content=creditCopyText&amp;utm_medium=referral&amp;utm_source=unsplash" TargetMode="External"/><Relationship Id="rId3" Type="http://schemas.openxmlformats.org/officeDocument/2006/relationships/hyperlink" Target="https://unsplash.com/@biazar?utm_content=creditCopyText&amp;utm_medium=referral&amp;utm_source=unsplash" TargetMode="External"/><Relationship Id="rId7" Type="http://schemas.openxmlformats.org/officeDocument/2006/relationships/hyperlink" Target="https://unsplash.com/@imansyahmp?utm_content=creditCopyText&amp;utm_medium=referral&amp;utm_source=unsplash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photos/smiling-woman-wearing-turban-i2hoD-C2RUA?utm_content=creditCopyText&amp;utm_medium=referral&amp;utm_source=unsplash" TargetMode="External"/><Relationship Id="rId5" Type="http://schemas.openxmlformats.org/officeDocument/2006/relationships/hyperlink" Target="https://unsplash.com/@princearkman?utm_content=creditCopyText&amp;utm_medium=referral&amp;utm_source=unsplash" TargetMode="External"/><Relationship Id="rId4" Type="http://schemas.openxmlformats.org/officeDocument/2006/relationships/hyperlink" Target="https://unsplash.com/photos/man-wearing-blue-and-red-collared-shirt-eSjmZW97cH8?utm_content=creditCopyText&amp;utm_medium=referral&amp;utm_source=unsplash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italo-melo-881954?utm_content=attributionCopyText&amp;utm_medium=referral&amp;utm_source=pexel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wearing-blue-crew-neck-t-shirt-2379005/?utm_content=attributionCopyText&amp;utm_medium=referral&amp;utm_source=pexels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bofoods?utm_source=unsplash&amp;utm_medium=referral&amp;utm_content=creditCopyText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og-food?utm_source=unsplash&amp;utm_medium=referral&amp;utm_content=creditCopyText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nehasadams?utm_source=unsplash&amp;utm_medium=referral&amp;utm_content=creditCopyText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ke?utm_source=unsplash&amp;utm_medium=referral&amp;utm_content=creditCopyText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llehj?utm_content=creditCopyText&amp;utm_medium=referral&amp;utm_source=unsplash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erson-standing-in-body-of-water-YdwjJkTkNt4?utm_content=creditCopyText&amp;utm_medium=referral&amp;utm_source=unsplash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wfiqu999999?utm_content=creditCopyText&amp;utm_medium=referral&amp;utm_source=unsplash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blue-question-mark-on-a-pink-background-oZuBNC-6E2s?utm_content=creditCopyText&amp;utm_medium=referral&amp;utm_source=unsplash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ain1966?utm_content=creditCopyText&amp;utm_medium=referral&amp;utm_source=unsplas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ext-8kWZyDfLNAo?utm_content=creditCopyText&amp;utm_medium=referral&amp;utm_source=unsplash" TargetMode="Externa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ocintechchat?utm_content=creditCopyText&amp;utm_medium=referral&amp;utm_source=unsplash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omanizer?utm_content=creditCopyText&amp;utm_medium=referral&amp;utm_source=unsplash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ersons-hand-with-white-manicure-8oB43mw658c?utm_content=creditCopyText&amp;utm_medium=referral&amp;utm_source=unsplash" TargetMode="Externa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rangemilk?utm_content=creditCopyText&amp;utm_medium=referral&amp;utm_source=unsplash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ersons-blue-eyes-and-blue-eyes-yvDpzRZPrBs?utm_content=creditCopyText&amp;utm_medium=referral&amp;utm_source=unsplash" TargetMode="Externa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content=creditCopyText&amp;utm_medium=referral&amp;utm_source=unsplash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baby-wearing-sleeper-suit-t53nC7J6Y0E?utm_content=creditCopyText&amp;utm_medium=referral&amp;utm_source=unsplash" TargetMode="Externa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yandroam?utm_content=creditCopyText&amp;utm_medium=referral&amp;utm_source=unsplash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o-text-overlay-on-red-background-zj475haUy2M?utm_content=creditCopyText&amp;utm_medium=referral&amp;utm_source=unsplash" TargetMode="Externa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ugur?utm_content=creditCopyText&amp;utm_medium=referral&amp;utm_source=unsplas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ssorted-book-lot-XT-o5O458as?utm_content=creditCopyText&amp;utm_medium=referral&amp;utm_source=unsplash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5D4D-0150-2C00-419E-217A7A8E1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10F1F-F822-8EE4-A8F4-FAED9F260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0A22C-0D29-3F12-3816-636CE3139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EADED-B351-29A3-23D9-C9775BDF0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6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Souvik</a:t>
            </a:r>
            <a:r>
              <a:rPr lang="en-GB" dirty="0">
                <a:hlinkClick r:id="rId3"/>
              </a:rPr>
              <a:t> Banerjee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74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="https://unsplash.com/@helloimnik?utm_content=creditCopyText&amp;utm_medium=referral&amp;utm_source=unsplash"&gt;Nik&lt;/a&gt;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="https://unsplash.com/photos/a-crossword-block-with-the-letter-y-on-it-3NR3ws6Wwj0?utm_content=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744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https://en.wikipedia.org/wiki/Change_blindness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2060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https://en.wikipedia.org/wiki/Change_blindness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07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might be saying this in their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8998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5441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="https://unsplash.com/@paniscusbcn?utm_content=creditCopyText&amp;utm_medium=referral&amp;utm_source=unsplash"&gt;Josep Castells&lt;/a&gt;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="https://unsplash.com/photos/silhouette-photography-of-trees-and-sky-88dIGET-nTg?utm_content=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1875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https://www.smithsonianmag.com/science-nature/our-eyes-are-always-darting-around-s-not-how-we-see-world-180972414/</a:t>
            </a:r>
          </a:p>
          <a:p>
            <a:endParaRPr lang="en-GB" dirty="0"/>
          </a:p>
          <a:p>
            <a:r>
              <a:rPr lang="en-GB" dirty="0"/>
              <a:t>The fovea is the part of the eye where the clearest image is focused. Any other part of the retina the image is slightly blurry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700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wu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yi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Test time going to time you to see how long it takes to complete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8438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BF75-4264-34E4-1386-8547F1E3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E147D-6B2F-9485-4BCA-66C8ECFD2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27AAF-407A-15DC-FF33-F3C5635C4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D980-5471-0689-4672-1863AB3DF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9883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Nguyen Dang Hoang </a:t>
            </a:r>
            <a:r>
              <a:rPr lang="en-US" dirty="0" err="1">
                <a:hlinkClick r:id="rId3"/>
              </a:rPr>
              <a:t>Nhu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feel like a test?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49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Campaign Creators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Also doing a variety of training courses as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9518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4F55-C890-60F0-6714-CFB71476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48655-37E7-A972-F63D-BC12CD94F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C6E3A-D721-19B2-E621-2296F52A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19BF2-437B-5FF1-7518-D5D59D230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745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Ben White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version seem easier?</a:t>
            </a:r>
          </a:p>
          <a:p>
            <a:r>
              <a:rPr lang="en-US" dirty="0"/>
              <a:t>No the nines where not all in the same place ;-)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834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you have questions</a:t>
            </a:r>
          </a:p>
          <a:p>
            <a:r>
              <a:rPr lang="en-GB" dirty="0"/>
              <a:t>Why is he doing this?</a:t>
            </a:r>
          </a:p>
          <a:p>
            <a:r>
              <a:rPr lang="en-GB" dirty="0"/>
              <a:t>Why did the colour make it much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3624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Colin  Ware in his book Information visualisation for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577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E40C3-5CB5-423E-1CC5-1C8E2734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5A9CA-16D8-39F4-CF5E-A3DB45B26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C1029-421C-2411-3B70-8437F970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7C4B-8939-335E-E38F-4295ABBAB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604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Robert Nagy: https://www.pexels.com/photo/puzzled-gamer-in-illuminated-room-3930070/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3859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some website survey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12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49716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CRT question 1: This question required respondents to evaluate the cost of a ball given that the total cost of a bat and a ball was $1.10 and the bat cost $1.00 more than the ball. An intuitive (impulsive) answer that the ball costs $0.10 does spring to mind by subtracting $1.00 from $1.10. However, should this be the case, the total cost of the bat and ball would be $1.20, which is incorrect. Hence, the right answer is $0.05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1755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CRT question 1: This question required respondents to evaluate the cost of a ball given that the total cost of a bat and a ball was $1.10 and the bat cost $1.00 more than the ball. An intuitive (impulsive) answer that the ball costs $0.10 does spring to mind by subtracting $1.00 from $1.10. However, should this be the case, the total cost of the bat and ball would be $1.20, which is incorrect. Hence, the right answer is $0.05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1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Brett Jordan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Over my time of training, reading, trying different, techniques we have found </a:t>
            </a:r>
            <a:r>
              <a:rPr lang="en-GB"/>
              <a:t>various techniques </a:t>
            </a:r>
            <a:r>
              <a:rPr lang="en-GB" dirty="0"/>
              <a:t>and ideas that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0230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CRT question 1: This question required respondents to evaluate the cost of a ball given that the total cost of a bat and a ball was $1.10 and the bat cost $1.00 more than the ball. An intuitive (impulsive) answer that the ball costs $0.10 does spring to mind by subtracting $1.00 from $1.10. However, should this be the case, the total cost of the bat and ball would be $1.20, which is incorrect. Hence, the right answer is $0.05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3754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https://en.wikipedia.org/wiki/Checker_shadow_illusion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577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https://en.wikipedia.org/wiki/Checker_shadow_illusion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704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https://en.wikipedia.org/wiki/Checker_shadow_illusion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502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https://en.wikipedia.org/wiki/Checker_shadow_illusion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183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viswaprem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anbarasapandian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3639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viswaprem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anbarasapandian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3452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viswaprem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anbarasapandian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682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viswaprem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anbarasapandian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2336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viswaprem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anbarasapandian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38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visualizations is creating visuals like this or other thing </a:t>
            </a:r>
          </a:p>
          <a:p>
            <a:endParaRPr lang="en-GB" dirty="0"/>
          </a:p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="https://unsplash.com/@lukechesser?utm_content=creditCopyText&amp;utm_medium=referral&amp;utm_source=unsplash"&gt;Luke </a:t>
            </a:r>
            <a:r>
              <a:rPr lang="en-US" dirty="0" err="1"/>
              <a:t>Chesser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="https://unsplash.com/photos/graphs-of-performance-analytics-on-a-laptop-screen-JKUTrJ4vK00?utm_content=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68281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18333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Dušan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veverkolog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647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Ruthson</a:t>
            </a:r>
            <a:r>
              <a:rPr lang="en-GB" dirty="0">
                <a:hlinkClick r:id="rId3"/>
              </a:rPr>
              <a:t> Zimmerman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System one and system two work together, this is something that should be remember when creating </a:t>
            </a:r>
            <a:r>
              <a:rPr lang="en-GB" dirty="0" err="1"/>
              <a:t>visualsations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1279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="https://unsplash.com/@bookerboot?utm_content=creditCopyText&amp;utm_medium=referral&amp;utm_source=unsplash"&gt;Ahmed </a:t>
            </a:r>
            <a:r>
              <a:rPr lang="en-GB" dirty="0" err="1"/>
              <a:t>Almakhzanji</a:t>
            </a:r>
            <a:r>
              <a:rPr lang="en-GB" dirty="0"/>
              <a:t>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="https://unsplash.com/photos/the-new-york-times-book-kshkB1i5_5o?utm_content=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721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CB3F-4586-E2E1-3874-84AA9785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26F58-92A6-651C-7103-879749373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261A0-E255-42A0-17FF-3F54B83D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79D44-661F-A98A-F7DA-CA71D1DB4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5122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Nick Fewings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859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micheile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henderson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9383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https://www.flickr.com/photos/66992990@N00/4818752775 - Butter and knife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Helio Ha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– Orange Juice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57322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7521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2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 </a:t>
            </a:r>
          </a:p>
          <a:p>
            <a:endParaRPr lang="en-US" dirty="0"/>
          </a:p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="https://unsplash.com/@russn_fckr?utm_content=creditCopyText&amp;utm_medium=referral&amp;utm_source=unsplash"&gt;russn_fckr&lt;/a&gt;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="https://unsplash.com/photos/assorted-color-paints-krV5aS4jDjA?utm_content=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43353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5094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Its not easy to learn a new skill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The Ride Academy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437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to do we learn? – sometimes we feel there is so much to learn !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Tim </a:t>
            </a:r>
            <a:r>
              <a:rPr lang="en-GB" err="1">
                <a:hlinkClick r:id="rId3"/>
              </a:rPr>
              <a:t>Gouw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365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Two types of memory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Heliberto</a:t>
            </a:r>
            <a:r>
              <a:rPr lang="en-GB">
                <a:hlinkClick r:id="rId3"/>
              </a:rPr>
              <a:t> Arias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93441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Working memory  - which is store term more of scratch pad more than anything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Harrison Broadbent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784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Long term memory – which is where we store 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Azamat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Esenaliev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1450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the example we are going to assume three slots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Tony Hand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91694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1034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8859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765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  <a:p>
            <a:endParaRPr lang="en-US" dirty="0"/>
          </a:p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="https://unsplash.com/@cheaousa?utm_content=creditCopyText&amp;utm_medium=referral&amp;utm_source=unsplash"&gt;Ousa </a:t>
            </a:r>
            <a:r>
              <a:rPr lang="en-US" dirty="0" err="1"/>
              <a:t>Chea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="https://unsplash.com/photos/white-microscope-on-top-of-black-table-gKUC4TMhOiY?utm_content=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57262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2687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857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622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87112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https://www.smashingmagazine.com/2016/09/reducing-cognitive-overload-for-a-better-user-experience/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530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08939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https://uxmag.com/articles/four-cognitive-design-guidelines-for-effective-information-dashboards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38110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Atul Choudhary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548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Natasha Connell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is about how your brain see things, and makes sense of the world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3100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14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Suzy Hazelwood: https://www.pexels.com/photo/notebook-1226398/</a:t>
            </a:r>
          </a:p>
          <a:p>
            <a:r>
              <a:rPr lang="en-GB" dirty="0">
                <a:effectLst/>
              </a:rPr>
              <a:t>So what are we going to talk about today?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10959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I’m going to show is a set of dots like this and they will illustrate the different types of gestalt psychology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2434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https://www.pexels.com/photo/photo-of-yawning-man-with-his-hands-up-and-eyes-closed-sitting-at-a-table-with-his-laptop-3760538/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That’s all very interesting what has that got to do with real life?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0356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Fewings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3138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look at some real life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7127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though the lines are dashed we see them as a whole</a:t>
            </a:r>
          </a:p>
          <a:p>
            <a:r>
              <a:rPr lang="en-GB"/>
              <a:t>Forming a T shape</a:t>
            </a:r>
          </a:p>
          <a:p>
            <a:r>
              <a:rPr lang="en-GB"/>
              <a:t>Showing way around the roundabout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091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Your eye is drawn form the A to Z and them along the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25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Vase or two faces?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By Bryan </a:t>
            </a:r>
            <a:r>
              <a:rPr lang="en-GB" sz="800" err="1"/>
              <a:t>Derksen</a:t>
            </a:r>
            <a:r>
              <a:rPr lang="en-GB" sz="800"/>
              <a:t> - Original image Cup or faces paradox.jpg uploaded by Guam on 28 July 2005, SVG conversion by Bryan </a:t>
            </a:r>
            <a:r>
              <a:rPr lang="en-GB" sz="800" err="1"/>
              <a:t>Derksen</a:t>
            </a:r>
            <a:r>
              <a:rPr lang="en-GB" sz="800"/>
              <a:t>, CC BY-SA 3.0, https://commons.wikimedia.org/w/index.php?curid=1733355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739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https://www.pinterest.co.uk/pin/15410823713051793/</a:t>
            </a:r>
          </a:p>
          <a:p>
            <a:r>
              <a:rPr lang="en-GB" dirty="0"/>
              <a:t>https://www.ifd.com.br/publicidade-e-propaganda/78-ilustracoes-e-anuncios-geniais-que-usam-o-espaco-negativo/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94911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this chart is not following the Gestalt Principle of Continuity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842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dirty="0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better follow the Gestalt Principle of Continuity / Continuation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49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https://dribbble.com/shots/1938508-Free-User-pics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4800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follow the Gestalt Principles of Continuity and Similarity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721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4781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3294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  <a:p>
            <a:r>
              <a:rPr lang="en-GB"/>
              <a:t>Note that there a several levels to this report with are easy to see without being obvious</a:t>
            </a:r>
          </a:p>
          <a:p>
            <a:r>
              <a:rPr lang="en-GB"/>
              <a:t>What are they?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9065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https://www.pexels.com/photo/tired-female-student-lying-on-book-in-library-3808080/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Some of you might be thinking nobody uses these techniques in real life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0667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564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Andrew Neel: https://www.pexels.com/photo/white-flag-2330507/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1861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That's Her Business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4567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https://youtu.be/hVimVzgtD6w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2:35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02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="https://unsplash.com/@natcon773?utm_content=creditCopyText&amp;utm_medium=referral&amp;utm_source=unsplash"&gt;Natasha Connell&lt;/a&gt;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="https://unsplash.com/photos/human-brain-figurine-aCU6AJnT-8g?utm_content=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</a:p>
          <a:p>
            <a:endParaRPr lang="en-US" dirty="0"/>
          </a:p>
          <a:p>
            <a:r>
              <a:rPr lang="en-US" dirty="0"/>
              <a:t>physiology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36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Psychology</a:t>
            </a:r>
          </a:p>
          <a:p>
            <a:endParaRPr lang="en-GB" dirty="0"/>
          </a:p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="https://unsplash.com/@markuswinkler?utm_content=creditCopyText&amp;utm_medium=referral&amp;utm_source=unsplash"&gt;Markus Winkler&lt;/a&gt;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="https://unsplash.com/photos/a-close-up-of-a-typewriter-with-a-paper-on-it-_dICL6joLRk?utm_content=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54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Silvan </a:t>
            </a:r>
            <a:r>
              <a:rPr lang="en-GB" dirty="0" err="1">
                <a:hlinkClick r:id="rId3"/>
              </a:rPr>
              <a:t>Arnet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What is our goal with this session?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55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Ben Wicks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Colour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14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picjumbo.com: https://www.pexels.com/photo/blue-pen-beside-black-smartphone-on-white-paper-196646/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12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348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Ann H: https://www.pexels.com/photo/do-text-on-dice-15387085/</a:t>
            </a:r>
          </a:p>
          <a:p>
            <a:r>
              <a:rPr lang="en-GB" dirty="0">
                <a:effectLst/>
              </a:rPr>
              <a:t>Want you to do something for 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01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Fredy Jacob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42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5A18-EA92-873B-713C-49B37DA3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2F8C-E517-0857-1835-B6D2CF7B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8B95E-D3FC-1F55-1F1E-7907E759B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3FB62-19EB-B9BE-79A9-034EF097F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904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Dim Hou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0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Colton Sturgeon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If you have dirty data then need to sort it out that’s not part of our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011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Alen </a:t>
            </a:r>
            <a:r>
              <a:rPr lang="en-GB" dirty="0" err="1">
                <a:hlinkClick r:id="rId3"/>
              </a:rPr>
              <a:t>Kajtezovic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Arnold </a:t>
            </a:r>
            <a:r>
              <a:rPr lang="en-GB" dirty="0" err="1">
                <a:hlinkClick r:id="rId5"/>
              </a:rPr>
              <a:t>Mécses</a:t>
            </a:r>
            <a:r>
              <a:rPr lang="en-GB" dirty="0"/>
              <a:t> on </a:t>
            </a:r>
            <a:r>
              <a:rPr lang="en-GB" dirty="0" err="1">
                <a:hlinkClick r:id="rId6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Alen </a:t>
            </a:r>
            <a:r>
              <a:rPr lang="en-GB" dirty="0" err="1">
                <a:hlinkClick r:id="rId3"/>
              </a:rPr>
              <a:t>Kajtezovic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7"/>
              </a:rPr>
              <a:t>David von </a:t>
            </a:r>
            <a:r>
              <a:rPr lang="en-GB" dirty="0" err="1">
                <a:hlinkClick r:id="rId7"/>
              </a:rPr>
              <a:t>Diemar</a:t>
            </a:r>
            <a:r>
              <a:rPr lang="en-GB" dirty="0"/>
              <a:t> on </a:t>
            </a:r>
            <a:r>
              <a:rPr lang="en-GB" dirty="0" err="1">
                <a:hlinkClick r:id="rId8"/>
              </a:rPr>
              <a:t>Unsplash</a:t>
            </a:r>
            <a:br>
              <a:rPr lang="en-GB" dirty="0"/>
            </a:br>
            <a:r>
              <a:rPr lang="en-GB" dirty="0"/>
              <a:t>Photo by </a:t>
            </a:r>
            <a:r>
              <a:rPr lang="en-GB" dirty="0">
                <a:hlinkClick r:id="rId9"/>
              </a:rPr>
              <a:t>Victor </a:t>
            </a:r>
            <a:r>
              <a:rPr lang="en-GB" dirty="0" err="1">
                <a:hlinkClick r:id="rId9"/>
              </a:rPr>
              <a:t>Constantinovic</a:t>
            </a:r>
            <a:r>
              <a:rPr lang="en-GB" dirty="0"/>
              <a:t> on </a:t>
            </a:r>
            <a:r>
              <a:rPr lang="en-GB" dirty="0" err="1">
                <a:hlinkClick r:id="rId10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11"/>
              </a:rPr>
              <a:t>Rafal</a:t>
            </a:r>
            <a:r>
              <a:rPr lang="en-GB" dirty="0">
                <a:hlinkClick r:id="rId11"/>
              </a:rPr>
              <a:t> Gerent-</a:t>
            </a:r>
            <a:r>
              <a:rPr lang="en-GB" dirty="0" err="1">
                <a:hlinkClick r:id="rId11"/>
              </a:rPr>
              <a:t>Pocian</a:t>
            </a:r>
            <a:r>
              <a:rPr lang="en-GB" dirty="0"/>
              <a:t> on </a:t>
            </a:r>
            <a:r>
              <a:rPr lang="en-GB" dirty="0" err="1">
                <a:hlinkClick r:id="rId12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13"/>
              </a:rPr>
              <a:t>Cédric </a:t>
            </a:r>
            <a:r>
              <a:rPr lang="en-GB" dirty="0" err="1">
                <a:hlinkClick r:id="rId13"/>
              </a:rPr>
              <a:t>Streit</a:t>
            </a:r>
            <a:r>
              <a:rPr lang="en-GB" dirty="0"/>
              <a:t> on </a:t>
            </a:r>
            <a:r>
              <a:rPr lang="en-GB" dirty="0" err="1">
                <a:hlinkClick r:id="rId14"/>
              </a:rPr>
              <a:t>Unsplash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85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="https://unsplash.com/@rubaitulazad?utm_content=creditCopyText&amp;utm_medium=referral&amp;utm_source=unsplash"&gt;Rubaitul Azad&lt;/a&gt;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="https://unsplash.com/photos/text-CMFglgJg3d4?utm_content=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r>
              <a:rPr lang="en-GB" dirty="0"/>
              <a:t>If you do not know how to create a star schema then investing the time is worth 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17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jaikishan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patel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Get you to think look a things in a different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13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A4BFB-BBD5-4241-89B9-80409220F8F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4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765D-AFF3-4D4E-84E1-FF855ED92B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404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Hennie Stander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Lets start with a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884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  <a:p>
            <a:r>
              <a:rPr lang="en-GB" dirty="0"/>
              <a:t>How well do you know your audience?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64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about sorting our audience into different categories?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Luis Quintero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in your audience is more comfortable with graphical concepts than numbers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Ari He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4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is your audience is more comfortable with </a:t>
            </a:r>
          </a:p>
          <a:p>
            <a:r>
              <a:rPr lang="en-GB" dirty="0"/>
              <a:t>By NBC Television - http://www.ebay.com/itm/SUPERB-1968-Original-Photo-LEONARD-NIMOY-as-SPOCK-in-T-V-STAR-TREK-/261594177355?pt=LH_DefaultDomain_0&amp;amp;hash=item3ce83a5f4b, Public Domain, https://commons.wikimedia.org/w/index.php?curid=35441204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527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legreya Sans"/>
              </a:rPr>
              <a:t>Bernadette (Bernie) Collins</a:t>
            </a:r>
            <a:endParaRPr lang="en-GB" b="0" i="0" dirty="0">
              <a:solidFill>
                <a:srgbClr val="000000"/>
              </a:solidFill>
              <a:effectLst/>
              <a:latin typeface="Alegreya Sans"/>
            </a:endParaRPr>
          </a:p>
          <a:p>
            <a:r>
              <a:rPr lang="en-GB" dirty="0"/>
              <a:t>Was Strategy Engineer for Aston Martin F1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5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Who is uncomfortable with numbers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Nik </a:t>
            </a:r>
            <a:r>
              <a:rPr lang="en-GB" err="1">
                <a:hlinkClick r:id="rId3"/>
              </a:rPr>
              <a:t>Shuliahin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4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is the audience  - What are their data literacy levels</a:t>
            </a:r>
          </a:p>
          <a:p>
            <a:r>
              <a:rPr lang="en-GB" dirty="0"/>
              <a:t>Are they a maths graduate</a:t>
            </a:r>
          </a:p>
          <a:p>
            <a:r>
              <a:rPr lang="en-GB" dirty="0"/>
              <a:t>Background in Local government finance</a:t>
            </a:r>
          </a:p>
          <a:p>
            <a:r>
              <a:rPr lang="en-GB" dirty="0"/>
              <a:t>F1 racing mechanic</a:t>
            </a:r>
          </a:p>
          <a:p>
            <a:r>
              <a:rPr lang="en-GB" dirty="0">
                <a:hlinkClick r:id="rId3"/>
              </a:rPr>
              <a:t>Meet the inspirational women proving that F1 is ‘more than a man’s world’ (marieclaire.co.uk)</a:t>
            </a:r>
            <a:endParaRPr lang="en-GB" dirty="0"/>
          </a:p>
          <a:p>
            <a:r>
              <a:rPr lang="en-GB" dirty="0">
                <a:hlinkClick r:id="rId4"/>
              </a:rPr>
              <a:t>12 Top Car Racing Drivers That Happen to Be Women: 24 Hours of Daytona - Bloomberg</a:t>
            </a:r>
            <a:endParaRPr lang="en-GB" dirty="0"/>
          </a:p>
          <a:p>
            <a:r>
              <a:rPr lang="en-GB" dirty="0"/>
              <a:t>Artist with dyslexia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5"/>
              </a:rPr>
              <a:t>RF._.studio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6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session is more a buffet please take from it what you want.</a:t>
            </a:r>
          </a:p>
          <a:p>
            <a:endParaRPr lang="en-GB" dirty="0"/>
          </a:p>
          <a:p>
            <a:r>
              <a:rPr lang="en-GB" dirty="0"/>
              <a:t>Take what you want, what appeals to you</a:t>
            </a:r>
          </a:p>
          <a:p>
            <a:endParaRPr lang="en-GB" dirty="0"/>
          </a:p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="https://unsplash.com/@rumanamin?utm_content=creditCopyText&amp;utm_medium=referral&amp;utm_source=unsplash"&gt;Rumman Amin&lt;/a&gt;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</a:t>
            </a:r>
            <a:r>
              <a:rPr lang="en-US" dirty="0" err="1"/>
              <a:t>assorted-type-foods-nKs-oXRGGEg?utm_content</a:t>
            </a:r>
            <a:r>
              <a:rPr lang="en-US" dirty="0"/>
              <a:t>=</a:t>
            </a:r>
            <a:r>
              <a:rPr lang="en-US" dirty="0" err="1"/>
              <a:t>creditCopyText&amp;utm_medium</a:t>
            </a:r>
            <a:r>
              <a:rPr lang="en-US" dirty="0"/>
              <a:t>=</a:t>
            </a:r>
            <a:r>
              <a:rPr lang="en-US" dirty="0" err="1"/>
              <a:t>referral&amp;utm_source</a:t>
            </a:r>
            <a:r>
              <a:rPr lang="en-US" dirty="0"/>
              <a:t>=</a:t>
            </a:r>
            <a:r>
              <a:rPr lang="en-US" dirty="0" err="1"/>
              <a:t>unsplash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67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Thinking of my parents and my partner Jan, none of them that data literate.  Which only means the way that data is presented should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58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08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level of detail would an engineer want?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ThisIsEngineering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425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Would a visual artist be as interested in the same level of details and figures.  Maybe, its context that matters .</a:t>
            </a:r>
          </a:p>
          <a:p>
            <a:endParaRPr lang="en-GB"/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Brett Sayles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53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you have a question, Robert how do I define that audience, glad you asked!</a:t>
            </a:r>
          </a:p>
          <a:p>
            <a:endParaRPr lang="en-GB" dirty="0"/>
          </a:p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="https://unsplash.com/@rohitfarmer?utm_content=creditCopyText&amp;utm_medium=referral&amp;utm_source=unsplash"&gt;Rohit Farmer&lt;/a&gt;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="https://unsplash.com/photos/boy-in-white-and-red-crew-neck-t-shirt-sitting-on-chair-cYRMl1HeuVo?utm_content=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26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https://dribbble.com/shots/1938508-Free-User-pics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48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might be something some people are thinking? You told about personas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15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people think it’s a good idea, some do not </a:t>
            </a:r>
            <a:r>
              <a:rPr lang="en-GB" dirty="0" err="1"/>
              <a:t>lets</a:t>
            </a:r>
            <a:r>
              <a:rPr lang="en-GB" dirty="0"/>
              <a:t> look at which organisations use personas</a:t>
            </a:r>
          </a:p>
          <a:p>
            <a:r>
              <a:rPr lang="en-GB"/>
              <a:t>https://www.pexels.com/photo/banking-business-checklist-commerce-416322/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5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https://alphagov.github.io/accessibility-personas/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8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1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Maico</a:t>
            </a:r>
            <a:r>
              <a:rPr lang="en-GB" dirty="0">
                <a:hlinkClick r:id="rId3"/>
              </a:rPr>
              <a:t> Amorim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session is going to go very fast we have a lot of talk about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646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Piotrek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Piotrek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5"/>
              </a:rPr>
              <a:t>sean</a:t>
            </a:r>
            <a:r>
              <a:rPr lang="en-GB" dirty="0">
                <a:hlinkClick r:id="rId5"/>
              </a:rPr>
              <a:t> hall</a:t>
            </a:r>
            <a:r>
              <a:rPr lang="en-GB" dirty="0"/>
              <a:t> on </a:t>
            </a:r>
            <a:r>
              <a:rPr lang="en-GB" dirty="0" err="1">
                <a:hlinkClick r:id="rId6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945B3-0A60-407A-82A9-0304C47C2EA9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38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example form I use for defining personas, as a starting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7785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photographs of really people </a:t>
            </a:r>
          </a:p>
          <a:p>
            <a:endParaRPr lang="en-GB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Reza </a:t>
            </a:r>
            <a:r>
              <a:rPr lang="en-US" dirty="0" err="1">
                <a:hlinkClick r:id="rId3"/>
              </a:rPr>
              <a:t>Biazar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Prince </a:t>
            </a:r>
            <a:r>
              <a:rPr lang="en-US" dirty="0" err="1">
                <a:hlinkClick r:id="rId5"/>
              </a:rPr>
              <a:t>Akachi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r>
              <a:rPr lang="en-US" dirty="0"/>
              <a:t>Photo by </a:t>
            </a:r>
            <a:r>
              <a:rPr lang="en-US" dirty="0" err="1">
                <a:hlinkClick r:id="rId7"/>
              </a:rPr>
              <a:t>Imansyah</a:t>
            </a:r>
            <a:r>
              <a:rPr lang="en-US" dirty="0">
                <a:hlinkClick r:id="rId7"/>
              </a:rPr>
              <a:t> Muhamad Putera</a:t>
            </a:r>
            <a:r>
              <a:rPr lang="en-US" dirty="0"/>
              <a:t> on </a:t>
            </a:r>
            <a:r>
              <a:rPr lang="en-US" dirty="0" err="1">
                <a:hlinkClick r:id="rId8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82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Italo Melo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dirty="0">
                <a:effectLst/>
              </a:rPr>
              <a:t>Photo by Marcus Aurelius: https://www.pexels.com/photo/woman-smiling-at-the-camera-6787567/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722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Yes I do eat my own dog food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Photo by </a:t>
            </a:r>
            <a:r>
              <a:rPr lang="en-GB" dirty="0" err="1">
                <a:hlinkClick r:id="rId3"/>
              </a:rPr>
              <a:t>Kabo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18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142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in all the good cookery shows here’s is one I prepared earlier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Phinehas Adams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0042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0A580-D6CE-F3F3-804E-27319920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DEBDA-F2F0-6203-F8EE-5B4F71E44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33A79-D3C6-3A2A-DED5-FB9EC00E8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AC89-CD59-937F-C138-64B7C6E04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947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6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Kindel</a:t>
            </a:r>
            <a:r>
              <a:rPr lang="en-GB" dirty="0">
                <a:effectLst/>
              </a:rPr>
              <a:t> Media: https://www.pexels.com/photo/woman-in-red-top-pointing-on-the-graph-7688455/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Still not convinced?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00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Daniel Jensen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73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8468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Jopwell</a:t>
            </a:r>
            <a:r>
              <a:rPr lang="en-GB" dirty="0">
                <a:effectLst/>
              </a:rPr>
              <a:t>: https://www.pexels.com/photo/man-standing-beside-man-holding-gray-club-1325735/</a:t>
            </a:r>
          </a:p>
          <a:p>
            <a:r>
              <a:rPr lang="en-GB" dirty="0">
                <a:effectLst/>
              </a:rPr>
              <a:t>We do not see sales people, we see</a:t>
            </a:r>
          </a:p>
          <a:p>
            <a:r>
              <a:rPr lang="en-GB" dirty="0">
                <a:effectLst/>
              </a:rPr>
              <a:t>Steven, who helps customers find the best golf equipment, in the evenings he spends time coaching the local juniors</a:t>
            </a:r>
          </a:p>
          <a:p>
            <a:r>
              <a:rPr lang="en-GB" dirty="0">
                <a:effectLst/>
              </a:rPr>
              <a:t>Married, with two children in their teens. Mondays are his day to go to the golf course and do Eighteen holes</a:t>
            </a:r>
          </a:p>
          <a:p>
            <a:r>
              <a:rPr lang="en-GB" dirty="0">
                <a:effectLst/>
              </a:rPr>
              <a:t>He wants to see that his is achieving his targets that he has set himself to ensure that he can enjoy the rewards to selling the best equipment</a:t>
            </a:r>
          </a:p>
          <a:p>
            <a:r>
              <a:rPr lang="en-GB" dirty="0">
                <a:effectLst/>
              </a:rPr>
              <a:t>Will only spend a couple of minutes checking the report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4610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89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Amina </a:t>
            </a:r>
            <a:r>
              <a:rPr lang="en-GB" dirty="0" err="1">
                <a:effectLst/>
              </a:rPr>
              <a:t>Filkins</a:t>
            </a:r>
            <a:r>
              <a:rPr lang="en-GB" dirty="0">
                <a:effectLst/>
              </a:rPr>
              <a:t>: https://www.pexels.com/photo/positive-multiracial-women-working-with-tablet-in-floral-store-5410070/</a:t>
            </a:r>
            <a:br>
              <a:rPr lang="en-GB" dirty="0">
                <a:effectLst/>
              </a:rPr>
            </a:br>
            <a:br>
              <a:rPr lang="en-GB" dirty="0">
                <a:effectLst/>
              </a:rPr>
            </a:br>
            <a:r>
              <a:rPr lang="en-GB" dirty="0">
                <a:effectLst/>
              </a:rPr>
              <a:t>When Sally checks the column charts to review her energy usage, she wants to be able to understand the usage over time.</a:t>
            </a:r>
          </a:p>
          <a:p>
            <a:r>
              <a:rPr lang="en-GB" dirty="0">
                <a:effectLst/>
              </a:rPr>
              <a:t>The ability to navigate and see the usage clearly is very important, as she keeps a close eye on a overheads. One of the reasons that she moved from her previous supplier was the lack of access to clear easy to access usage </a:t>
            </a:r>
            <a:r>
              <a:rPr lang="en-GB" dirty="0" err="1">
                <a:effectLst/>
              </a:rPr>
              <a:t>visuatlations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536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="https://unsplash.com/@naassomz1?utm_content=creditCopyText&amp;utm_medium=referral&amp;utm_source=unsplash"&gt;Naassom Azevedo&lt;/a&gt;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="https://unsplash.com/photos/group-of-people-sitting-on-bench-near-trees-duting-daytime-Q_Sei-TqSlc?utm_content=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r>
              <a:rPr lang="en-GB" dirty="0"/>
              <a:t>We are psychological wired to consider people not abstract names for groups of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7589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agree using Personas is a good idea and you are going to use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5114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what do I do with them?</a:t>
            </a:r>
          </a:p>
          <a:p>
            <a:endParaRPr lang="en-GB" dirty="0"/>
          </a:p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="https://unsplash.com/@timmossholder?utm_content=creditCopyText&amp;utm_medium=referral&amp;utm_source=unsplash"&gt;Tim </a:t>
            </a:r>
            <a:r>
              <a:rPr lang="en-GB" dirty="0" err="1"/>
              <a:t>Mossholder</a:t>
            </a:r>
            <a:r>
              <a:rPr lang="en-GB" dirty="0"/>
              <a:t>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="https://unsplash.com/photos/text-DZcZ4Kskq6U?utm_content=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5938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="https://unsplash.com/@dtravisphd?utm_content=creditCopyText&amp;utm_medium=referral&amp;utm_source=unsplash"&gt;David Travis&lt;/a&gt;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="https://unsplash.com/photos/person-holding-eyeglasses-aVvZJC0ynBQ?utm_content=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the world look when you look through some else's eyes or glasses 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525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="https://unsplash.com/@jcmarin?utm_content=creditCopyText&amp;utm_medium=referral&amp;utm_source=unsplash"&gt;Juan Marin&lt;/a&gt;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="https://unsplash.com/photos/ideas-carved-on-concrete-surface-CjDuFaoVQD8?utm_content=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r>
              <a:rPr lang="en-GB" dirty="0"/>
              <a:t>Here is some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9350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</a:rPr>
              <a:t>Photo by Anna Tarazevich: https://www.pexels.com/photo/goal-lettering-text-on-black-background-5598296/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What is their goal, what are they trying to get from the data </a:t>
            </a:r>
            <a:r>
              <a:rPr lang="en-GB" dirty="0" err="1">
                <a:effectLst/>
              </a:rPr>
              <a:t>visualation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Towfiqu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barbhuiya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427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https://www.pexels.com/photo/photo-of-man-touching-his-head-3752834/</a:t>
            </a:r>
          </a:p>
          <a:p>
            <a:r>
              <a:rPr lang="en-GB" dirty="0">
                <a:effectLst/>
              </a:rPr>
              <a:t>What are their pain points?</a:t>
            </a:r>
          </a:p>
          <a:p>
            <a:r>
              <a:rPr lang="en-GB" dirty="0">
                <a:effectLst/>
              </a:rPr>
              <a:t>Are they a busy parent or teacher or </a:t>
            </a:r>
            <a:r>
              <a:rPr lang="en-GB" dirty="0" err="1">
                <a:effectLst/>
              </a:rPr>
              <a:t>saleperson</a:t>
            </a:r>
            <a:r>
              <a:rPr lang="en-GB" dirty="0">
                <a:effectLst/>
              </a:rPr>
              <a:t> with lots of distractions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2474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Cliff Booth: https://www.pexels.com/photo/young-girl-using-a-laptop-while-having-breakfast-4058218/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What are people's abilities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857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="https://unsplash.com/@rob_hobson?utm_content=creditCopyText&amp;utm_medium=referral&amp;utm_source=unsplash"&gt;Rob Hobson&lt;/a&gt;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="https://unsplash.com/photos/a-close-up-of-a-book-with-words-on-it-0apZjDdRS5o?utm_content=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r>
              <a:rPr lang="en-GB" dirty="0"/>
              <a:t>Are they dyslexic?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751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="https://unsplash.com/@mango_quan?utm_content=creditCopyText&amp;utm_medium=referral&amp;utm_source=unsplash"&gt;Harry Quan&lt;/a&gt;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="https://unsplash.com/photos/close-up-photography-of-rainbow-rays-on-eye-G1iYCeCW2EI?utm_content=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r>
              <a:rPr lang="en-GB" dirty="0"/>
              <a:t>Are they colour blind?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194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="https://unsplash.com/@nickpage?utm_content=creditCopyText&amp;utm_medium=referral&amp;utm_source=unsplash"&gt;Nick Page&lt;/a&gt;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="https://unsplash.com/photos/a-close-up-of-a-sign-on-a-building-xJePstYD8Pg?utm_content=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r>
              <a:rPr lang="en-GB" dirty="0"/>
              <a:t>How are they feeling when looking at your data visualization?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3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&lt;a </a:t>
            </a:r>
            <a:r>
              <a:rPr lang="en-GB" dirty="0" err="1"/>
              <a:t>href</a:t>
            </a:r>
            <a:r>
              <a:rPr lang="en-GB" dirty="0"/>
              <a:t>="https://unsplash.com/@brett_jordan?utm_content=creditCopyText&amp;utm_medium=referral&amp;utm_source=unsplash"&gt;Brett Jordan&lt;/a&gt; on &lt;a </a:t>
            </a:r>
            <a:r>
              <a:rPr lang="en-GB" dirty="0" err="1"/>
              <a:t>href</a:t>
            </a:r>
            <a:r>
              <a:rPr lang="en-GB" dirty="0"/>
              <a:t>="https://unsplash.com/photos/brown-wooden-blocks-on-white-surface-hjI67-48t5I?utm_content=</a:t>
            </a:r>
            <a:r>
              <a:rPr lang="en-GB" dirty="0" err="1"/>
              <a:t>creditCopyText&amp;utm_medium</a:t>
            </a:r>
            <a:r>
              <a:rPr lang="en-GB" dirty="0"/>
              <a:t>=</a:t>
            </a:r>
            <a:r>
              <a:rPr lang="en-GB" dirty="0" err="1"/>
              <a:t>referral&amp;utm_source</a:t>
            </a:r>
            <a:r>
              <a:rPr lang="en-GB" dirty="0"/>
              <a:t>=</a:t>
            </a:r>
            <a:r>
              <a:rPr lang="en-GB" dirty="0" err="1"/>
              <a:t>unsplash</a:t>
            </a:r>
            <a:r>
              <a:rPr lang="en-GB" dirty="0"/>
              <a:t>"&gt;</a:t>
            </a:r>
            <a:r>
              <a:rPr lang="en-GB" dirty="0" err="1"/>
              <a:t>Unsplash</a:t>
            </a:r>
            <a:r>
              <a:rPr lang="en-GB" dirty="0"/>
              <a:t>&lt;/a&gt; </a:t>
            </a:r>
          </a:p>
          <a:p>
            <a:endParaRPr lang="en-GB" dirty="0"/>
          </a:p>
          <a:p>
            <a:r>
              <a:rPr lang="en-GB" dirty="0"/>
              <a:t>What might they want to achieve with the data viz</a:t>
            </a:r>
          </a:p>
          <a:p>
            <a:r>
              <a:rPr lang="en-GB" dirty="0"/>
              <a:t>Save money</a:t>
            </a:r>
          </a:p>
          <a:p>
            <a:r>
              <a:rPr lang="en-GB" dirty="0"/>
              <a:t>Detect poor performance</a:t>
            </a:r>
          </a:p>
          <a:p>
            <a:r>
              <a:rPr lang="en-GB" dirty="0"/>
              <a:t>Check have enough money in the bank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7023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Kindel</a:t>
            </a:r>
            <a:r>
              <a:rPr lang="en-GB" dirty="0">
                <a:effectLst/>
              </a:rPr>
              <a:t> Media: https://www.pexels.com/photo/woman-in-red-top-pointing-on-the-graph-7688455/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When different personas look at different visualisations what will they see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986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been asked to create a dashboard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421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will the CEO be looking for on her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462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will the Marketing be looking for </a:t>
            </a:r>
            <a:r>
              <a:rPr lang="en-GB"/>
              <a:t>on his </a:t>
            </a:r>
            <a:r>
              <a:rPr lang="en-GB" dirty="0"/>
              <a:t>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43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Rainer </a:t>
            </a:r>
            <a:r>
              <a:rPr lang="en-GB" dirty="0" err="1">
                <a:hlinkClick r:id="rId3"/>
              </a:rPr>
              <a:t>Bleek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Where did the inspiration for this course come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316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Christina @ wocintechchat.com</a:t>
            </a:r>
            <a:endParaRPr lang="en-GB" dirty="0"/>
          </a:p>
          <a:p>
            <a:r>
              <a:rPr lang="en-GB" dirty="0"/>
              <a:t>Humans and the human body are quite 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3367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Womanizer Toys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Hands and what they can do a is just amazing if you 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202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Laurent </a:t>
            </a:r>
            <a:r>
              <a:rPr lang="en-GB" dirty="0" err="1">
                <a:hlinkClick r:id="rId3"/>
              </a:rPr>
              <a:t>Jollet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Eyes are one part of our body I want to talk about in a little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9481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10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</a:t>
            </a:r>
            <a:r>
              <a:rPr lang="en-GB" dirty="0" err="1"/>
              <a:t>Pereru</a:t>
            </a:r>
            <a:r>
              <a:rPr lang="en-GB" dirty="0"/>
              <a:t> - Extracted from this Commons file, CC BY-SA 3.0, https://commons.wikimedia.org/w/index.php?curid=90048792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299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yes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478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fi-FI" dirty="0"/>
          </a:p>
          <a:p>
            <a:r>
              <a:rPr lang="fi-FI" dirty="0"/>
              <a:t>So Robert this the all very boring I know all this already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462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7635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Gemma Evans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18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https://www.flickr.com/photos/flamephoenix1991/8376271918</a:t>
            </a:r>
          </a:p>
          <a:p>
            <a:endParaRPr lang="en-GB" dirty="0"/>
          </a:p>
          <a:p>
            <a:r>
              <a:rPr lang="en-GB" dirty="0"/>
              <a:t>We actually see with our brains and it does a lot of work to fool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Ugur </a:t>
            </a:r>
            <a:r>
              <a:rPr lang="en-GB" dirty="0" err="1">
                <a:hlinkClick r:id="rId3"/>
              </a:rPr>
              <a:t>Akdemir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I read a lot of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5444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https://www.smithsonianmag.com/science-nature/our-eyes-are-always-darting-around-s-not-how-we-see-world-180972414/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499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</a:rPr>
              <a:t>Photo by Lina Kivaka: https://www.pexels.com/photo/woman-reading-book-to-toddler-1741231/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Yes I am going to simply a lot of this, if you want to know more then there are links in the git hub repo.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If I get this wrong please come and tell me after the session.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3612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https://www.smithsonianmag.com/science-nature/our-eyes-are-always-darting-around-s-not-how-we-see-world-180972414/</a:t>
            </a:r>
          </a:p>
          <a:p>
            <a:endParaRPr lang="en-GB" dirty="0"/>
          </a:p>
          <a:p>
            <a:r>
              <a:rPr lang="en-GB" dirty="0"/>
              <a:t>The fovea is the part of the eye where the clearest image is focused. Any other part of the retina the image is slightly blurry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490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https://www.flickr.com/photos/flamephoenix1991/8376271918</a:t>
            </a:r>
          </a:p>
          <a:p>
            <a:endParaRPr lang="en-GB" dirty="0"/>
          </a:p>
          <a:p>
            <a:r>
              <a:rPr lang="en-GB" dirty="0"/>
              <a:t>We actually see with our brains and it does a lot of work to fool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814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Ann H: https://www.pexels.com/photo/letters-on-dice-15387083/</a:t>
            </a:r>
          </a:p>
          <a:p>
            <a:r>
              <a:rPr lang="en-GB" dirty="0">
                <a:effectLst/>
              </a:rPr>
              <a:t>There’s more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1726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Kampus</a:t>
            </a:r>
            <a:r>
              <a:rPr lang="en-GB" dirty="0">
                <a:effectLst/>
              </a:rPr>
              <a:t> Production: https://www.pexels.com/photo/woman-reading-with-her-granddaughter-6248423/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4025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https://artsandculture.google.com/asset/a-sunday-on-la-grande-jatte/twGyqq52R-lYpA?hl=en-GB</a:t>
            </a:r>
          </a:p>
          <a:p>
            <a:r>
              <a:rPr lang="en-GB" dirty="0"/>
              <a:t>By Georges Seurat - https://www.bostonglobe.com/arts/theater-dance/2016/09/01/huntington-two-georges-one-sondheim/OR1D4DPM8GsME67aXEjWiP/story.html, Public Domain, https://commons.wikimedia.org/w/index.php?curid=11500785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</a:t>
            </a:r>
            <a:r>
              <a:rPr lang="en-GB" b="1" i="1" dirty="0">
                <a:effectLst/>
              </a:rPr>
              <a:t>A Sunday Afternoon on the Island of La Grande </a:t>
            </a:r>
            <a:r>
              <a:rPr lang="en-GB" b="1" i="1" dirty="0" err="1">
                <a:effectLst/>
              </a:rPr>
              <a:t>Jatte</a:t>
            </a:r>
            <a:r>
              <a:rPr lang="en-GB" b="1" i="1" dirty="0">
                <a:effectLst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i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1414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R. Wurtz / </a:t>
            </a:r>
            <a:r>
              <a:rPr lang="fr-FR" dirty="0" err="1"/>
              <a:t>Daedalus</a:t>
            </a:r>
            <a:r>
              <a:rPr lang="fr-FR" dirty="0"/>
              <a:t> 2015 / Public Domain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6505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https://en.wikipedia.org/wiki/File:This_shows_a_recording_of_the_eye_movements_of_a_participant_looking_freely_at_a_picture.webm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519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R. Wurtz / </a:t>
            </a:r>
            <a:r>
              <a:rPr lang="fr-FR" dirty="0" err="1"/>
              <a:t>Daedalus</a:t>
            </a:r>
            <a:r>
              <a:rPr lang="fr-FR" dirty="0"/>
              <a:t> 2015 / Public Domain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28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304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EDC4C0-29F2-7211-44D1-7D35F264AF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3389" y="6407570"/>
            <a:ext cx="1476866" cy="39747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E9F99-3E0A-4067-56BB-DEB06CBAD458}"/>
              </a:ext>
            </a:extLst>
          </p:cNvPr>
          <p:cNvSpPr txBox="1">
            <a:spLocks/>
          </p:cNvSpPr>
          <p:nvPr userDrawn="1"/>
        </p:nvSpPr>
        <p:spPr>
          <a:xfrm>
            <a:off x="1638677" y="6354618"/>
            <a:ext cx="8521324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2" name="Picture 31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CC6B5312-A954-28F2-9959-F902018A6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74" y="6407570"/>
            <a:ext cx="1089515" cy="3974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A467-D7D1-DBC4-3830-55EB6F63A9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1" y="1357746"/>
            <a:ext cx="7948468" cy="47169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Xx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Xx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Xx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Xx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Xx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58509-13E3-8397-5AD3-AC6EBF97BC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07413" y="1357776"/>
            <a:ext cx="3343275" cy="4717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pic>
        <p:nvPicPr>
          <p:cNvPr id="7" name="Picture 6" descr="A blue line drawing of a paper with a clock&#10;&#10;Description automatically generated with low confidence">
            <a:extLst>
              <a:ext uri="{FF2B5EF4-FFF2-40B4-BE49-F238E27FC236}">
                <a16:creationId xmlns:a16="http://schemas.microsoft.com/office/drawing/2014/main" id="{F3F88939-8C84-C2C4-C403-4BFE00A80E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200" y="754315"/>
            <a:ext cx="461819" cy="435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C63DC9-E580-7346-42D2-CC2C87EC7CCA}"/>
              </a:ext>
            </a:extLst>
          </p:cNvPr>
          <p:cNvCxnSpPr/>
          <p:nvPr userDrawn="1"/>
        </p:nvCxnSpPr>
        <p:spPr>
          <a:xfrm>
            <a:off x="335774" y="1265383"/>
            <a:ext cx="7949245" cy="0"/>
          </a:xfrm>
          <a:prstGeom prst="line">
            <a:avLst/>
          </a:prstGeom>
          <a:ln w="28575">
            <a:solidFill>
              <a:srgbClr val="29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A9E04E-2EF2-2740-2A2D-4B8351CD661B}"/>
              </a:ext>
            </a:extLst>
          </p:cNvPr>
          <p:cNvCxnSpPr>
            <a:cxnSpLocks/>
          </p:cNvCxnSpPr>
          <p:nvPr userDrawn="1"/>
        </p:nvCxnSpPr>
        <p:spPr>
          <a:xfrm>
            <a:off x="335774" y="1265383"/>
            <a:ext cx="0" cy="4805037"/>
          </a:xfrm>
          <a:prstGeom prst="line">
            <a:avLst/>
          </a:prstGeom>
          <a:ln w="28575">
            <a:solidFill>
              <a:srgbClr val="292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olorful squar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0F90B98-D576-87CD-DB26-3A96FD3624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42" y="37164"/>
            <a:ext cx="430025" cy="42905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C57CDA1-1DF7-794D-B01D-241F838B679D}"/>
              </a:ext>
            </a:extLst>
          </p:cNvPr>
          <p:cNvSpPr txBox="1">
            <a:spLocks/>
          </p:cNvSpPr>
          <p:nvPr userDrawn="1"/>
        </p:nvSpPr>
        <p:spPr>
          <a:xfrm>
            <a:off x="779929" y="0"/>
            <a:ext cx="11412071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3C5E13-2C51-FD16-DD12-AC6153D0B26D}"/>
              </a:ext>
            </a:extLst>
          </p:cNvPr>
          <p:cNvSpPr txBox="1"/>
          <p:nvPr userDrawn="1"/>
        </p:nvSpPr>
        <p:spPr>
          <a:xfrm>
            <a:off x="787030" y="-36198"/>
            <a:ext cx="311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055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EDC4C0-29F2-7211-44D1-7D35F264AF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3389" y="6407570"/>
            <a:ext cx="1476866" cy="39747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E9F99-3E0A-4067-56BB-DEB06CBAD458}"/>
              </a:ext>
            </a:extLst>
          </p:cNvPr>
          <p:cNvSpPr txBox="1">
            <a:spLocks/>
          </p:cNvSpPr>
          <p:nvPr userDrawn="1"/>
        </p:nvSpPr>
        <p:spPr>
          <a:xfrm>
            <a:off x="1638677" y="6354618"/>
            <a:ext cx="8521324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2" name="Picture 31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CC6B5312-A954-28F2-9959-F902018A6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74" y="6407570"/>
            <a:ext cx="1089515" cy="397478"/>
          </a:xfrm>
          <a:prstGeom prst="rect">
            <a:avLst/>
          </a:prstGeom>
        </p:spPr>
      </p:pic>
      <p:pic>
        <p:nvPicPr>
          <p:cNvPr id="6" name="Picture 5" descr="A colorful squar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7AA1FC-8E39-C6C2-4DB8-7F36113D60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42" y="37164"/>
            <a:ext cx="430025" cy="42905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EB81BC5-A6FA-413B-A166-14AA73B4308F}"/>
              </a:ext>
            </a:extLst>
          </p:cNvPr>
          <p:cNvSpPr txBox="1">
            <a:spLocks/>
          </p:cNvSpPr>
          <p:nvPr userDrawn="1"/>
        </p:nvSpPr>
        <p:spPr>
          <a:xfrm>
            <a:off x="779929" y="0"/>
            <a:ext cx="11412071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DE5BB0-4AB0-A792-CC01-6D86A4C3A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9929" y="-143"/>
            <a:ext cx="11412071" cy="50338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Text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8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E9F99-3E0A-4067-56BB-DEB06CBAD45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2FD6-EA1D-247D-2A47-EBF1E68E23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23935"/>
            <a:ext cx="12192001" cy="81013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 Goes Here</a:t>
            </a:r>
            <a:endParaRPr lang="en-GB" dirty="0"/>
          </a:p>
        </p:txBody>
      </p:sp>
      <p:pic>
        <p:nvPicPr>
          <p:cNvPr id="5" name="Picture 4" descr="A white lette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AC09DB9-4779-C981-8F73-61012003D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390" y="6441756"/>
            <a:ext cx="1476866" cy="3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470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69EA-1A3C-ACB2-697F-E98EAC7F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B5CD-2660-4A39-B1AC-899E7E40E0BA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EC6A5-80D1-58E8-CC76-7678FF22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3B82E-9193-2B4F-1697-9946670D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C5E6-628A-4244-B896-5036648FC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977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78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90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E30-1DFC-63EF-AE59-7995DD41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37EE-2104-A53E-3D99-A9A88A88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B59E-983A-C6DB-3A22-AD813822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0859CA-2CAE-4C6D-9B88-14C01E5EFFBA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17/03/2024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8F5D9-19DE-BE67-23D4-87A85117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09D63-569A-E3FF-539E-03E04A5D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AFF35-3BCA-4ECC-8DED-43EFE52D6AF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98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A2877BA-F2D3-7F7A-D637-FD6DC1963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49" b="13744"/>
          <a:stretch/>
        </p:blipFill>
        <p:spPr>
          <a:xfrm>
            <a:off x="236274" y="0"/>
            <a:ext cx="11552110" cy="47034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2B3B37-C317-2FA9-CC3B-17A8694F98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959" y="5479087"/>
            <a:ext cx="3994520" cy="1080000"/>
          </a:xfrm>
          <a:prstGeom prst="rect">
            <a:avLst/>
          </a:prstGeom>
        </p:spPr>
      </p:pic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072C31F-34B5-7708-2D39-2BF48AA09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00902" y="5479587"/>
            <a:ext cx="2614612" cy="1079500"/>
          </a:xfrm>
        </p:spPr>
        <p:txBody>
          <a:bodyPr/>
          <a:lstStyle/>
          <a:p>
            <a:endParaRPr lang="en-GB"/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E4A3FB5-959D-D02A-42B9-47BAF38CFB54}"/>
              </a:ext>
            </a:extLst>
          </p:cNvPr>
          <p:cNvSpPr/>
          <p:nvPr userDrawn="1"/>
        </p:nvSpPr>
        <p:spPr>
          <a:xfrm rot="5400000">
            <a:off x="3487269" y="-3487270"/>
            <a:ext cx="5217459" cy="12192002"/>
          </a:xfrm>
          <a:prstGeom prst="homePlate">
            <a:avLst>
              <a:gd name="adj" fmla="val 23503"/>
            </a:avLst>
          </a:prstGeom>
          <a:solidFill>
            <a:srgbClr val="29265B">
              <a:alpha val="75000"/>
            </a:srgbClr>
          </a:solidFill>
          <a:ln cap="rnd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93C2AEF-54C9-FFA7-0A59-012D0807F1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3" y="2044432"/>
            <a:ext cx="12192003" cy="187193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01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1E9B167-1509-25D7-1749-4B7FD7718DDE}"/>
              </a:ext>
            </a:extLst>
          </p:cNvPr>
          <p:cNvSpPr/>
          <p:nvPr userDrawn="1"/>
        </p:nvSpPr>
        <p:spPr>
          <a:xfrm>
            <a:off x="1434176" y="839798"/>
            <a:ext cx="4025671" cy="4025671"/>
          </a:xfrm>
          <a:prstGeom prst="ellipse">
            <a:avLst/>
          </a:prstGeom>
          <a:solidFill>
            <a:srgbClr val="29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EDC4C0-29F2-7211-44D1-7D35F264AF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3389" y="6407570"/>
            <a:ext cx="1476866" cy="39747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E9F99-3E0A-4067-56BB-DEB06CBAD458}"/>
              </a:ext>
            </a:extLst>
          </p:cNvPr>
          <p:cNvSpPr txBox="1">
            <a:spLocks/>
          </p:cNvSpPr>
          <p:nvPr userDrawn="1"/>
        </p:nvSpPr>
        <p:spPr>
          <a:xfrm>
            <a:off x="1638677" y="6354618"/>
            <a:ext cx="8521324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A27EB0-FD5A-D058-83A2-24B5261C5F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9205" y="994538"/>
            <a:ext cx="3715615" cy="3716192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83A013-804B-61DD-9CC7-A5571692D3F1}"/>
              </a:ext>
            </a:extLst>
          </p:cNvPr>
          <p:cNvSpPr/>
          <p:nvPr userDrawn="1"/>
        </p:nvSpPr>
        <p:spPr>
          <a:xfrm>
            <a:off x="6577416" y="831603"/>
            <a:ext cx="4025671" cy="4025671"/>
          </a:xfrm>
          <a:prstGeom prst="ellipse">
            <a:avLst/>
          </a:prstGeom>
          <a:solidFill>
            <a:srgbClr val="29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CDDD415-75A9-2D40-6768-667743E7B5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2155" y="994538"/>
            <a:ext cx="3716192" cy="3699800"/>
          </a:xfrm>
          <a:custGeom>
            <a:avLst/>
            <a:gdLst>
              <a:gd name="connsiteX0" fmla="*/ 1858096 w 3716192"/>
              <a:gd name="connsiteY0" fmla="*/ 0 h 3699800"/>
              <a:gd name="connsiteX1" fmla="*/ 3716192 w 3716192"/>
              <a:gd name="connsiteY1" fmla="*/ 1858096 h 3699800"/>
              <a:gd name="connsiteX2" fmla="*/ 2232567 w 3716192"/>
              <a:gd name="connsiteY2" fmla="*/ 3678442 h 3699800"/>
              <a:gd name="connsiteX3" fmla="*/ 2092624 w 3716192"/>
              <a:gd name="connsiteY3" fmla="*/ 3699800 h 3699800"/>
              <a:gd name="connsiteX4" fmla="*/ 1623568 w 3716192"/>
              <a:gd name="connsiteY4" fmla="*/ 3699800 h 3699800"/>
              <a:gd name="connsiteX5" fmla="*/ 1483625 w 3716192"/>
              <a:gd name="connsiteY5" fmla="*/ 3678442 h 3699800"/>
              <a:gd name="connsiteX6" fmla="*/ 0 w 3716192"/>
              <a:gd name="connsiteY6" fmla="*/ 1858096 h 3699800"/>
              <a:gd name="connsiteX7" fmla="*/ 1858096 w 3716192"/>
              <a:gd name="connsiteY7" fmla="*/ 0 h 369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6192" h="3699800">
                <a:moveTo>
                  <a:pt x="1858096" y="0"/>
                </a:moveTo>
                <a:cubicBezTo>
                  <a:pt x="2884294" y="0"/>
                  <a:pt x="3716192" y="831898"/>
                  <a:pt x="3716192" y="1858096"/>
                </a:cubicBezTo>
                <a:cubicBezTo>
                  <a:pt x="3716192" y="2756019"/>
                  <a:pt x="3079270" y="3505182"/>
                  <a:pt x="2232567" y="3678442"/>
                </a:cubicBezTo>
                <a:lnTo>
                  <a:pt x="2092624" y="3699800"/>
                </a:lnTo>
                <a:lnTo>
                  <a:pt x="1623568" y="3699800"/>
                </a:lnTo>
                <a:lnTo>
                  <a:pt x="1483625" y="3678442"/>
                </a:lnTo>
                <a:cubicBezTo>
                  <a:pt x="636922" y="3505182"/>
                  <a:pt x="0" y="2756019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DB270FF-3952-762A-03D0-1EF057FB7F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4176" y="4857996"/>
            <a:ext cx="3871249" cy="116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F07D8D9-88E3-F3E1-8749-485056CBB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7416" y="4857273"/>
            <a:ext cx="4025671" cy="1145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CC6B5312-A954-28F2-9959-F902018A6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74" y="6407570"/>
            <a:ext cx="1089515" cy="397478"/>
          </a:xfrm>
          <a:prstGeom prst="rect">
            <a:avLst/>
          </a:prstGeom>
        </p:spPr>
      </p:pic>
      <p:pic>
        <p:nvPicPr>
          <p:cNvPr id="33" name="Picture 32" descr="A colorful squar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C9FCF71-B0A7-15BE-4E4A-D0C8A790B8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42" y="37164"/>
            <a:ext cx="430025" cy="429054"/>
          </a:xfrm>
          <a:prstGeom prst="rect">
            <a:avLst/>
          </a:prstGeom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BA55DB-F2C2-CDCE-70D2-C822857051F2}"/>
              </a:ext>
            </a:extLst>
          </p:cNvPr>
          <p:cNvSpPr txBox="1">
            <a:spLocks/>
          </p:cNvSpPr>
          <p:nvPr userDrawn="1"/>
        </p:nvSpPr>
        <p:spPr>
          <a:xfrm>
            <a:off x="779929" y="0"/>
            <a:ext cx="11412071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87E84A-01CC-33F1-BE8B-E008D245F193}"/>
              </a:ext>
            </a:extLst>
          </p:cNvPr>
          <p:cNvSpPr txBox="1"/>
          <p:nvPr userDrawn="1"/>
        </p:nvSpPr>
        <p:spPr>
          <a:xfrm>
            <a:off x="787030" y="-36198"/>
            <a:ext cx="311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40536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1E9B167-1509-25D7-1749-4B7FD7718DDE}"/>
              </a:ext>
            </a:extLst>
          </p:cNvPr>
          <p:cNvSpPr/>
          <p:nvPr userDrawn="1"/>
        </p:nvSpPr>
        <p:spPr>
          <a:xfrm>
            <a:off x="1915300" y="1260931"/>
            <a:ext cx="4025671" cy="4025671"/>
          </a:xfrm>
          <a:prstGeom prst="ellipse">
            <a:avLst/>
          </a:prstGeom>
          <a:solidFill>
            <a:srgbClr val="29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colorful squar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BACDB85-5940-2ECC-98F7-0A1CAC0690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42" y="37164"/>
            <a:ext cx="430025" cy="429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DC4C0-29F2-7211-44D1-7D35F264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3389" y="6407570"/>
            <a:ext cx="1476866" cy="39747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BE9F99-3E0A-4067-56BB-DEB06CBAD458}"/>
              </a:ext>
            </a:extLst>
          </p:cNvPr>
          <p:cNvSpPr txBox="1">
            <a:spLocks/>
          </p:cNvSpPr>
          <p:nvPr userDrawn="1"/>
        </p:nvSpPr>
        <p:spPr>
          <a:xfrm>
            <a:off x="1638677" y="6354618"/>
            <a:ext cx="8521324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A27EB0-FD5A-D058-83A2-24B5261C5F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70329" y="1415671"/>
            <a:ext cx="3715615" cy="3716192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DB270FF-3952-762A-03D0-1EF057FB7F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260931"/>
            <a:ext cx="3871249" cy="40256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2" name="Picture 31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CC6B5312-A954-28F2-9959-F902018A6F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74" y="6407570"/>
            <a:ext cx="1089515" cy="39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BC833B-83B3-D9B0-61ED-140274BBBB52}"/>
              </a:ext>
            </a:extLst>
          </p:cNvPr>
          <p:cNvSpPr txBox="1">
            <a:spLocks/>
          </p:cNvSpPr>
          <p:nvPr userDrawn="1"/>
        </p:nvSpPr>
        <p:spPr>
          <a:xfrm>
            <a:off x="779929" y="0"/>
            <a:ext cx="11412071" cy="503382"/>
          </a:xfrm>
          <a:prstGeom prst="rect">
            <a:avLst/>
          </a:prstGeom>
          <a:solidFill>
            <a:srgbClr val="29265B"/>
          </a:solidFill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3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0956E2-2E25-B858-182D-E848F505CB4F}"/>
              </a:ext>
            </a:extLst>
          </p:cNvPr>
          <p:cNvSpPr txBox="1"/>
          <p:nvPr userDrawn="1"/>
        </p:nvSpPr>
        <p:spPr>
          <a:xfrm>
            <a:off x="787030" y="-36198"/>
            <a:ext cx="311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351153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69063-4627-4486-BBFC-EB5B4925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0CF2C-ABEF-09E1-E91B-52B57CB6E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C61D-CB30-0314-2A10-5E1023FEC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CB5CD-2660-4A39-B1AC-899E7E40E0BA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ACD16-8F27-4974-326B-B95EC2C52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D9FFE-2981-B47F-8CAF-18C4139F6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1C5E6-628A-4244-B896-5036648FC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3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79" r:id="rId5"/>
    <p:sldLayoutId id="214748368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72E05-98D7-E14F-957A-E0BC9B82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995C-01D0-D4F9-F05C-CEA8679F2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7E29-0804-7B40-7AB6-54EF3A3F7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0859CA-2CAE-4C6D-9B88-14C01E5EFFBA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17/03/2024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2AACF-9839-2A9F-82F8-0C74EF13F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E30B-7DC7-AC15-3ECD-6D702D33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AFF35-3BCA-4ECC-8DED-43EFE52D6AF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17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4" r:id="rId3"/>
    <p:sldLayoutId id="2147483675" r:id="rId4"/>
    <p:sldLayoutId id="2147483676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sv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jpe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9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10.xml"/><Relationship Id="rId7" Type="http://schemas.openxmlformats.org/officeDocument/2006/relationships/image" Target="../media/image8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15.xml"/><Relationship Id="rId7" Type="http://schemas.openxmlformats.org/officeDocument/2006/relationships/image" Target="../media/image8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20.xml"/><Relationship Id="rId7" Type="http://schemas.openxmlformats.org/officeDocument/2006/relationships/image" Target="../media/image17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25.xml"/><Relationship Id="rId7" Type="http://schemas.openxmlformats.org/officeDocument/2006/relationships/image" Target="../media/image17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sv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30.xml"/><Relationship Id="rId7" Type="http://schemas.openxmlformats.org/officeDocument/2006/relationships/image" Target="../media/image17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jpe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10" Type="http://schemas.openxmlformats.org/officeDocument/2006/relationships/image" Target="../media/image217.svg"/><Relationship Id="rId4" Type="http://schemas.openxmlformats.org/officeDocument/2006/relationships/image" Target="../media/image211.svg"/><Relationship Id="rId9" Type="http://schemas.openxmlformats.org/officeDocument/2006/relationships/image" Target="../media/image21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sv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sv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svg"/><Relationship Id="rId4" Type="http://schemas.openxmlformats.org/officeDocument/2006/relationships/image" Target="../media/image211.svg"/><Relationship Id="rId9" Type="http://schemas.openxmlformats.org/officeDocument/2006/relationships/image" Target="../media/image216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10" Type="http://schemas.openxmlformats.org/officeDocument/2006/relationships/image" Target="../media/image219.svg"/><Relationship Id="rId4" Type="http://schemas.openxmlformats.org/officeDocument/2006/relationships/image" Target="../media/image211.svg"/><Relationship Id="rId9" Type="http://schemas.openxmlformats.org/officeDocument/2006/relationships/image" Target="../media/image2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charts.com/blog/10-dashboard-design-mistakes/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gi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svg"/><Relationship Id="rId4" Type="http://schemas.openxmlformats.org/officeDocument/2006/relationships/image" Target="../media/image232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sv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svg"/><Relationship Id="rId5" Type="http://schemas.openxmlformats.org/officeDocument/2006/relationships/image" Target="../media/image251.png"/><Relationship Id="rId4" Type="http://schemas.openxmlformats.org/officeDocument/2006/relationships/image" Target="../media/image250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svg"/><Relationship Id="rId3" Type="http://schemas.openxmlformats.org/officeDocument/2006/relationships/image" Target="../media/image253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svg"/><Relationship Id="rId5" Type="http://schemas.openxmlformats.org/officeDocument/2006/relationships/image" Target="../media/image249.png"/><Relationship Id="rId10" Type="http://schemas.openxmlformats.org/officeDocument/2006/relationships/image" Target="../media/image256.svg"/><Relationship Id="rId4" Type="http://schemas.openxmlformats.org/officeDocument/2006/relationships/image" Target="../media/image254.svg"/><Relationship Id="rId9" Type="http://schemas.openxmlformats.org/officeDocument/2006/relationships/image" Target="../media/image25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imVzgtD6w?feature=oembed" TargetMode="External"/><Relationship Id="rId4" Type="http://schemas.openxmlformats.org/officeDocument/2006/relationships/image" Target="../media/image266.jpe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lkover.com/author/koenverbeeck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.it/?1162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5.xml"/><Relationship Id="rId7" Type="http://schemas.openxmlformats.org/officeDocument/2006/relationships/image" Target="../media/image8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C4D98-2FA7-604C-3A26-5977F13F30FD}"/>
              </a:ext>
            </a:extLst>
          </p:cNvPr>
          <p:cNvSpPr txBox="1"/>
          <p:nvPr/>
        </p:nvSpPr>
        <p:spPr>
          <a:xfrm>
            <a:off x="0" y="1072665"/>
            <a:ext cx="12192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#Fcuk</a:t>
            </a:r>
          </a:p>
          <a:p>
            <a:pPr algn="ctr"/>
            <a:r>
              <a:rPr lang="en-GB" sz="17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164130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water&#10;&#10;Description automatically generated">
            <a:extLst>
              <a:ext uri="{FF2B5EF4-FFF2-40B4-BE49-F238E27FC236}">
                <a16:creationId xmlns:a16="http://schemas.microsoft.com/office/drawing/2014/main" id="{05C542AF-08A2-09AE-1D19-E22F8501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389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E9390-E819-97F7-456A-77C6712C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28" y="267095"/>
            <a:ext cx="8057143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C9664-C37C-4D3A-798A-D6DC9580B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99" y="121920"/>
            <a:ext cx="8852834" cy="6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17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oden blocks with question marks">
            <a:extLst>
              <a:ext uri="{FF2B5EF4-FFF2-40B4-BE49-F238E27FC236}">
                <a16:creationId xmlns:a16="http://schemas.microsoft.com/office/drawing/2014/main" id="{3E36343D-A8C1-6F66-47EA-396D4FCBD1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64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C24F27-4BDE-B27B-32ED-0DC3376F2448}"/>
              </a:ext>
            </a:extLst>
          </p:cNvPr>
          <p:cNvSpPr/>
          <p:nvPr/>
        </p:nvSpPr>
        <p:spPr>
          <a:xfrm>
            <a:off x="1569215" y="2228671"/>
            <a:ext cx="905356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Physiology</a:t>
            </a:r>
          </a:p>
        </p:txBody>
      </p:sp>
    </p:spTree>
    <p:extLst>
      <p:ext uri="{BB962C8B-B14F-4D97-AF65-F5344CB8AC3E}">
        <p14:creationId xmlns:p14="http://schemas.microsoft.com/office/powerpoint/2010/main" val="23305093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9FE95DD-4BD3-69A8-5A75-EE851AD747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772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hands holding each other&#10;&#10;Description automatically generated">
            <a:extLst>
              <a:ext uri="{FF2B5EF4-FFF2-40B4-BE49-F238E27FC236}">
                <a16:creationId xmlns:a16="http://schemas.microsoft.com/office/drawing/2014/main" id="{A130BEBA-E833-7448-EDDF-8437F7AF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89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person's eyes&#10;&#10;Description automatically generated">
            <a:extLst>
              <a:ext uri="{FF2B5EF4-FFF2-40B4-BE49-F238E27FC236}">
                <a16:creationId xmlns:a16="http://schemas.microsoft.com/office/drawing/2014/main" id="{A9222AC9-C590-CBD2-A529-2B45639D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0" b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1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4D328-7D09-F352-4AE0-B394079BFA72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https://smartclass4kids.com/human-eye-diagram/</a:t>
            </a:r>
          </a:p>
        </p:txBody>
      </p:sp>
      <p:pic>
        <p:nvPicPr>
          <p:cNvPr id="7" name="Picture 6" descr="A close up of an eye&#10;&#10;Description automatically generated">
            <a:extLst>
              <a:ext uri="{FF2B5EF4-FFF2-40B4-BE49-F238E27FC236}">
                <a16:creationId xmlns:a16="http://schemas.microsoft.com/office/drawing/2014/main" id="{243391F5-F2AF-A8B5-E76C-B382073DB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42672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4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AC20B-16DC-45F0-ECFC-FD0F91B34C02}"/>
              </a:ext>
            </a:extLst>
          </p:cNvPr>
          <p:cNvSpPr txBox="1"/>
          <p:nvPr/>
        </p:nvSpPr>
        <p:spPr>
          <a:xfrm>
            <a:off x="0" y="6586300"/>
            <a:ext cx="102260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By </a:t>
            </a:r>
            <a:r>
              <a:rPr lang="en-GB" sz="1000" dirty="0" err="1"/>
              <a:t>Pereru</a:t>
            </a:r>
            <a:r>
              <a:rPr lang="en-GB" sz="1000" dirty="0"/>
              <a:t> - Extracted from this Commons file, CC BY-SA 3.0, https://commons.wikimedia.org/w/index.php?curid=90048792</a:t>
            </a:r>
          </a:p>
        </p:txBody>
      </p:sp>
      <p:pic>
        <p:nvPicPr>
          <p:cNvPr id="7" name="Picture 6" descr="A diagram of a human eye&#10;&#10;Description automatically generated">
            <a:extLst>
              <a:ext uri="{FF2B5EF4-FFF2-40B4-BE49-F238E27FC236}">
                <a16:creationId xmlns:a16="http://schemas.microsoft.com/office/drawing/2014/main" id="{E24544CC-BDB7-4679-6C2A-AF7AC6BB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75635" y="314325"/>
            <a:ext cx="6115050" cy="6115050"/>
          </a:xfrm>
          <a:prstGeom prst="rect">
            <a:avLst/>
          </a:prstGeom>
        </p:spPr>
      </p:pic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C982F9A3-90DB-74F0-C03F-C6D6E3360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613" y="2446020"/>
            <a:ext cx="1851660" cy="185166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8CB89FE-7F1F-CF44-B274-4E7C1D150D44}"/>
              </a:ext>
            </a:extLst>
          </p:cNvPr>
          <p:cNvGrpSpPr/>
          <p:nvPr/>
        </p:nvGrpSpPr>
        <p:grpSpPr>
          <a:xfrm>
            <a:off x="1539240" y="2446020"/>
            <a:ext cx="6022302" cy="1981200"/>
            <a:chOff x="1051560" y="2446020"/>
            <a:chExt cx="6022302" cy="19812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4032108-3B2F-48FE-0E46-D2733ECB77DF}"/>
                </a:ext>
              </a:extLst>
            </p:cNvPr>
            <p:cNvCxnSpPr>
              <a:cxnSpLocks/>
              <a:stCxn id="13" idx="0"/>
              <a:endCxn id="25" idx="0"/>
            </p:cNvCxnSpPr>
            <p:nvPr/>
          </p:nvCxnSpPr>
          <p:spPr>
            <a:xfrm>
              <a:off x="1635443" y="2446020"/>
              <a:ext cx="5151418" cy="1193156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2C86CC-33BC-ABF6-2175-7CAF79C12498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1051560" y="3065174"/>
              <a:ext cx="5735301" cy="1362046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Deciduous tree with solid fill">
              <a:extLst>
                <a:ext uri="{FF2B5EF4-FFF2-40B4-BE49-F238E27FC236}">
                  <a16:creationId xmlns:a16="http://schemas.microsoft.com/office/drawing/2014/main" id="{900ACB05-0BBE-0240-3983-E95FDA1C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6499860" y="3065174"/>
              <a:ext cx="574002" cy="57400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E075A3-E2B7-FE0A-644F-0AC58C7F4CDB}"/>
              </a:ext>
            </a:extLst>
          </p:cNvPr>
          <p:cNvGrpSpPr/>
          <p:nvPr/>
        </p:nvGrpSpPr>
        <p:grpSpPr>
          <a:xfrm>
            <a:off x="7475220" y="3371850"/>
            <a:ext cx="3797617" cy="1773229"/>
            <a:chOff x="6987540" y="3463290"/>
            <a:chExt cx="3797617" cy="1773229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2621425E-83A7-8A25-13A5-750CC9A73096}"/>
                </a:ext>
              </a:extLst>
            </p:cNvPr>
            <p:cNvCxnSpPr>
              <a:cxnSpLocks/>
            </p:cNvCxnSpPr>
            <p:nvPr/>
          </p:nvCxnSpPr>
          <p:spPr>
            <a:xfrm>
              <a:off x="6987540" y="3463290"/>
              <a:ext cx="2712720" cy="1308409"/>
            </a:xfrm>
            <a:prstGeom prst="curvedConnector3">
              <a:avLst>
                <a:gd name="adj1" fmla="val 15730"/>
              </a:avLst>
            </a:prstGeom>
            <a:ln w="127000"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phic 56" descr="Deciduous tree with solid fill">
              <a:extLst>
                <a:ext uri="{FF2B5EF4-FFF2-40B4-BE49-F238E27FC236}">
                  <a16:creationId xmlns:a16="http://schemas.microsoft.com/office/drawing/2014/main" id="{5AD2DB5E-24A8-D8CC-2973-020D4B162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5517" y="4306879"/>
              <a:ext cx="929640" cy="929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63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25D51-DBC5-9BA0-000C-4D7BBA273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" y="-2381"/>
            <a:ext cx="11905488" cy="661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B5466-58F6-0FFC-2180-DC03F01A654A}"/>
              </a:ext>
            </a:extLst>
          </p:cNvPr>
          <p:cNvSpPr txBox="1"/>
          <p:nvPr/>
        </p:nvSpPr>
        <p:spPr>
          <a:xfrm>
            <a:off x="0" y="6611779"/>
            <a:ext cx="289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https://smartclass4kids.com/human-eye-diagram/</a:t>
            </a:r>
          </a:p>
        </p:txBody>
      </p:sp>
    </p:spTree>
    <p:extLst>
      <p:ext uri="{BB962C8B-B14F-4D97-AF65-F5344CB8AC3E}">
        <p14:creationId xmlns:p14="http://schemas.microsoft.com/office/powerpoint/2010/main" val="145654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question mark on a pink background&#10;&#10;Description automatically generated">
            <a:extLst>
              <a:ext uri="{FF2B5EF4-FFF2-40B4-BE49-F238E27FC236}">
                <a16:creationId xmlns:a16="http://schemas.microsoft.com/office/drawing/2014/main" id="{D9759C6F-28A0-4E0B-5393-4943C7F51A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8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1398DD-77A6-9551-A992-D993775B9586}"/>
              </a:ext>
            </a:extLst>
          </p:cNvPr>
          <p:cNvGrpSpPr/>
          <p:nvPr/>
        </p:nvGrpSpPr>
        <p:grpSpPr>
          <a:xfrm>
            <a:off x="2470319" y="2221230"/>
            <a:ext cx="7217024" cy="2230041"/>
            <a:chOff x="3329057" y="2245399"/>
            <a:chExt cx="7217024" cy="22300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D61653-D072-215F-0B4A-179A753A11F3}"/>
                </a:ext>
              </a:extLst>
            </p:cNvPr>
            <p:cNvSpPr/>
            <p:nvPr/>
          </p:nvSpPr>
          <p:spPr>
            <a:xfrm>
              <a:off x="3329057" y="2382559"/>
              <a:ext cx="5533887" cy="209288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0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Simple</a:t>
              </a:r>
              <a:r>
                <a:rPr lang="en-US" sz="130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</p:txBody>
        </p:sp>
        <p:pic>
          <p:nvPicPr>
            <p:cNvPr id="4" name="Graphic 3" descr="Thumbs up sign with solid fill">
              <a:extLst>
                <a:ext uri="{FF2B5EF4-FFF2-40B4-BE49-F238E27FC236}">
                  <a16:creationId xmlns:a16="http://schemas.microsoft.com/office/drawing/2014/main" id="{658055AB-1202-EA20-96ED-6C4B9B47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0101" y="2245399"/>
              <a:ext cx="2125980" cy="212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905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by yawning on a blanket&#10;&#10;Description automatically generated">
            <a:extLst>
              <a:ext uri="{FF2B5EF4-FFF2-40B4-BE49-F238E27FC236}">
                <a16:creationId xmlns:a16="http://schemas.microsoft.com/office/drawing/2014/main" id="{E9A3D1C6-D60A-7AC9-818A-7A3D0698CD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44" b="966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3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D370C-E4A0-1985-8598-39FF583F0184}"/>
              </a:ext>
            </a:extLst>
          </p:cNvPr>
          <p:cNvSpPr/>
          <p:nvPr/>
        </p:nvSpPr>
        <p:spPr>
          <a:xfrm>
            <a:off x="64188" y="2382559"/>
            <a:ext cx="12063623" cy="20928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Well actually……</a:t>
            </a:r>
          </a:p>
        </p:txBody>
      </p:sp>
    </p:spTree>
    <p:extLst>
      <p:ext uri="{BB962C8B-B14F-4D97-AF65-F5344CB8AC3E}">
        <p14:creationId xmlns:p14="http://schemas.microsoft.com/office/powerpoint/2010/main" val="1065755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sign with a letter n&#10;&#10;Description automatically generated">
            <a:extLst>
              <a:ext uri="{FF2B5EF4-FFF2-40B4-BE49-F238E27FC236}">
                <a16:creationId xmlns:a16="http://schemas.microsoft.com/office/drawing/2014/main" id="{6782A8DA-A5FC-579F-5B22-607CB8AE45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9" b="82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30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AFC9BD9E-5273-7080-F495-B9F798B4BA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83" y="643466"/>
            <a:ext cx="6963833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2FC64-3C55-C6A7-8510-2EA3F6BFB18E}"/>
              </a:ext>
            </a:extLst>
          </p:cNvPr>
          <p:cNvSpPr txBox="1"/>
          <p:nvPr/>
        </p:nvSpPr>
        <p:spPr>
          <a:xfrm>
            <a:off x="0" y="6611779"/>
            <a:ext cx="655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https://www.flickr.com/photos/flamephoenix1991/8376271918</a:t>
            </a:r>
          </a:p>
        </p:txBody>
      </p:sp>
    </p:spTree>
    <p:extLst>
      <p:ext uri="{BB962C8B-B14F-4D97-AF65-F5344CB8AC3E}">
        <p14:creationId xmlns:p14="http://schemas.microsoft.com/office/powerpoint/2010/main" val="3682860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25D51-DBC5-9BA0-000C-4D7BBA273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" y="-2381"/>
            <a:ext cx="11905488" cy="661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B5466-58F6-0FFC-2180-DC03F01A654A}"/>
              </a:ext>
            </a:extLst>
          </p:cNvPr>
          <p:cNvSpPr txBox="1"/>
          <p:nvPr/>
        </p:nvSpPr>
        <p:spPr>
          <a:xfrm>
            <a:off x="0" y="6611779"/>
            <a:ext cx="2895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https://smartclass4kids.com/human-eye-diagram/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0D0C0-0E17-F5AF-3748-B5C16BA64270}"/>
              </a:ext>
            </a:extLst>
          </p:cNvPr>
          <p:cNvGrpSpPr/>
          <p:nvPr/>
        </p:nvGrpSpPr>
        <p:grpSpPr>
          <a:xfrm>
            <a:off x="205740" y="53340"/>
            <a:ext cx="11780520" cy="1242059"/>
            <a:chOff x="205740" y="246220"/>
            <a:chExt cx="11780520" cy="1049179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1D23DC8-3838-60ED-29B2-7F0E826EAC54}"/>
                </a:ext>
              </a:extLst>
            </p:cNvPr>
            <p:cNvSpPr/>
            <p:nvPr/>
          </p:nvSpPr>
          <p:spPr>
            <a:xfrm>
              <a:off x="205740" y="246220"/>
              <a:ext cx="2499360" cy="1049179"/>
            </a:xfrm>
            <a:prstGeom prst="rightArrow">
              <a:avLst/>
            </a:prstGeom>
            <a:solidFill>
              <a:srgbClr val="D6ECF2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Stimulus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EACF34F-B76B-E591-1DA5-05577BAD423D}"/>
                </a:ext>
              </a:extLst>
            </p:cNvPr>
            <p:cNvSpPr/>
            <p:nvPr/>
          </p:nvSpPr>
          <p:spPr>
            <a:xfrm>
              <a:off x="2705100" y="246220"/>
              <a:ext cx="5638800" cy="1049179"/>
            </a:xfrm>
            <a:prstGeom prst="rightArrow">
              <a:avLst/>
            </a:prstGeom>
            <a:solidFill>
              <a:srgbClr val="D6ECF2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Sensory Organ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7E058E9-D752-6891-351B-713DE2729C1D}"/>
                </a:ext>
              </a:extLst>
            </p:cNvPr>
            <p:cNvSpPr/>
            <p:nvPr/>
          </p:nvSpPr>
          <p:spPr>
            <a:xfrm>
              <a:off x="8343900" y="246220"/>
              <a:ext cx="3642360" cy="1049179"/>
            </a:xfrm>
            <a:prstGeom prst="rightArrow">
              <a:avLst/>
            </a:prstGeom>
            <a:solidFill>
              <a:srgbClr val="D6ECF2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Perceptual Organ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human eye anatomy&#10;&#10;Description automatically generated">
            <a:extLst>
              <a:ext uri="{FF2B5EF4-FFF2-40B4-BE49-F238E27FC236}">
                <a16:creationId xmlns:a16="http://schemas.microsoft.com/office/drawing/2014/main" id="{070CA57A-7219-BB63-AA3D-249E7DF75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01" y="0"/>
            <a:ext cx="10513520" cy="6610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A6CEC-3638-EDF7-62C0-24BF7EBD4EAB}"/>
              </a:ext>
            </a:extLst>
          </p:cNvPr>
          <p:cNvSpPr txBox="1"/>
          <p:nvPr/>
        </p:nvSpPr>
        <p:spPr>
          <a:xfrm>
            <a:off x="0" y="6610180"/>
            <a:ext cx="122758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https://www.smithsonianmag.com/science-nature/our-eyes-are-always-darting-around-s-not-how-we-see-world-180972414/</a:t>
            </a:r>
          </a:p>
        </p:txBody>
      </p:sp>
    </p:spTree>
    <p:extLst>
      <p:ext uri="{BB962C8B-B14F-4D97-AF65-F5344CB8AC3E}">
        <p14:creationId xmlns:p14="http://schemas.microsoft.com/office/powerpoint/2010/main" val="20765662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eading a book&#10;&#10;Description automatically generated">
            <a:extLst>
              <a:ext uri="{FF2B5EF4-FFF2-40B4-BE49-F238E27FC236}">
                <a16:creationId xmlns:a16="http://schemas.microsoft.com/office/drawing/2014/main" id="{83C32984-49D0-C187-FF90-8E35E233C9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8446FF-7C5B-EBA7-4994-9F02D338F2F9}"/>
              </a:ext>
            </a:extLst>
          </p:cNvPr>
          <p:cNvSpPr/>
          <p:nvPr/>
        </p:nvSpPr>
        <p:spPr>
          <a:xfrm>
            <a:off x="0" y="2491740"/>
            <a:ext cx="12192000" cy="14592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0" cap="none" spc="0" dirty="0">
                <a:ln w="22225">
                  <a:solidFill>
                    <a:schemeClr val="tx1"/>
                  </a:solidFill>
                  <a:miter lim="800000"/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Fovea and the fixations</a:t>
            </a:r>
          </a:p>
        </p:txBody>
      </p:sp>
    </p:spTree>
    <p:extLst>
      <p:ext uri="{BB962C8B-B14F-4D97-AF65-F5344CB8AC3E}">
        <p14:creationId xmlns:p14="http://schemas.microsoft.com/office/powerpoint/2010/main" val="937731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11D28-E1AF-E004-F6F7-A3EA9E369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57" y="133762"/>
            <a:ext cx="1051428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31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F693404C-B10C-58B2-F8E8-7FC506C736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63" y="0"/>
            <a:ext cx="997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paint dripping down a red background&#10;&#10;Description automatically generated">
            <a:extLst>
              <a:ext uri="{FF2B5EF4-FFF2-40B4-BE49-F238E27FC236}">
                <a16:creationId xmlns:a16="http://schemas.microsoft.com/office/drawing/2014/main" id="{C1FD5BC8-B647-A178-2669-2E4E8E7807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1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51E7A15-3CB0-17D2-1DC5-D5D961566BD9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 on a table&#10;&#10;Description automatically generated">
              <a:extLst>
                <a:ext uri="{FF2B5EF4-FFF2-40B4-BE49-F238E27FC236}">
                  <a16:creationId xmlns:a16="http://schemas.microsoft.com/office/drawing/2014/main" id="{19398A4B-987B-B9C7-B312-8BEBC25B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7FD851-EB55-39BC-F851-240FEEA10214}"/>
                </a:ext>
              </a:extLst>
            </p:cNvPr>
            <p:cNvSpPr/>
            <p:nvPr/>
          </p:nvSpPr>
          <p:spPr>
            <a:xfrm>
              <a:off x="4972624" y="526476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A8E94A-4444-697E-C5DA-56A68C99AB44}"/>
                </a:ext>
              </a:extLst>
            </p:cNvPr>
            <p:cNvSpPr/>
            <p:nvPr/>
          </p:nvSpPr>
          <p:spPr>
            <a:xfrm>
              <a:off x="3345180" y="4869180"/>
              <a:ext cx="1711264" cy="171450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2201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8EECC3-6535-733C-D03E-FA63F02D8C3C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B7FE4CAB-D8C1-FDC9-5CAB-A6AF72B6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C18B1C-1B72-A081-0640-211011842449}"/>
                </a:ext>
              </a:extLst>
            </p:cNvPr>
            <p:cNvSpPr/>
            <p:nvPr/>
          </p:nvSpPr>
          <p:spPr>
            <a:xfrm>
              <a:off x="3898204" y="529905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144BFE-0A88-056A-B5AA-0238DF648374}"/>
                </a:ext>
              </a:extLst>
            </p:cNvPr>
            <p:cNvSpPr/>
            <p:nvPr/>
          </p:nvSpPr>
          <p:spPr>
            <a:xfrm>
              <a:off x="6800281" y="462534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2325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A80D96-1E6E-A478-C5A8-615730CDA8AD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6DBD9E5E-63FF-D41B-FDBB-858AB160D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0C4CD-7BD3-0C10-5A2A-14534B0C6971}"/>
                </a:ext>
              </a:extLst>
            </p:cNvPr>
            <p:cNvSpPr/>
            <p:nvPr/>
          </p:nvSpPr>
          <p:spPr>
            <a:xfrm>
              <a:off x="8081584" y="185481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852AE1-6413-B48E-60C1-2DB880C051A1}"/>
                </a:ext>
              </a:extLst>
            </p:cNvPr>
            <p:cNvSpPr/>
            <p:nvPr/>
          </p:nvSpPr>
          <p:spPr>
            <a:xfrm>
              <a:off x="6937441" y="21336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741940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8877AE0-B4FC-2797-5584-DF2FC8D07DBC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91DBD79D-F5A2-5D59-6EE7-7970A3F1C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B9588C-9BE2-5A4F-9D0C-BD3BCD07682C}"/>
                </a:ext>
              </a:extLst>
            </p:cNvPr>
            <p:cNvSpPr/>
            <p:nvPr/>
          </p:nvSpPr>
          <p:spPr>
            <a:xfrm>
              <a:off x="1208344" y="152715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4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77270-9C45-3D5B-F734-B4AA3156CF01}"/>
                </a:ext>
              </a:extLst>
            </p:cNvPr>
            <p:cNvSpPr/>
            <p:nvPr/>
          </p:nvSpPr>
          <p:spPr>
            <a:xfrm>
              <a:off x="3737041" y="9906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8097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A9ABCB5-1EBE-9000-FFAA-4DBFF5696974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591C9E98-88BA-7525-9686-00B854387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A8399D-618F-8BDD-C87C-03F5AAC48B42}"/>
                </a:ext>
              </a:extLst>
            </p:cNvPr>
            <p:cNvSpPr/>
            <p:nvPr/>
          </p:nvSpPr>
          <p:spPr>
            <a:xfrm>
              <a:off x="2206564" y="286827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</a:t>
              </a: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9BCAB5-6723-6C87-08FC-DE319FF80A62}"/>
                </a:ext>
              </a:extLst>
            </p:cNvPr>
            <p:cNvSpPr/>
            <p:nvPr/>
          </p:nvSpPr>
          <p:spPr>
            <a:xfrm>
              <a:off x="5171790" y="238506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5821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AFC9BD9E-5273-7080-F495-B9F798B4BA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823" y="1668780"/>
            <a:ext cx="3591813" cy="3196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2FC64-3C55-C6A7-8510-2EA3F6BFB18E}"/>
              </a:ext>
            </a:extLst>
          </p:cNvPr>
          <p:cNvSpPr txBox="1"/>
          <p:nvPr/>
        </p:nvSpPr>
        <p:spPr>
          <a:xfrm>
            <a:off x="0" y="6611779"/>
            <a:ext cx="655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https://www.flickr.com/photos/flamephoenix1991/8376271918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70157-6803-D04D-CDFB-CC762BEDA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80" y="-27979"/>
            <a:ext cx="2232660" cy="1559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4EF3-FA2B-1C27-F38F-F5588EE173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82" y="-27979"/>
            <a:ext cx="2232660" cy="1559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D5AD96-9166-4A1D-D517-404B594FED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284" y="-27979"/>
            <a:ext cx="2326893" cy="15874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00BD2-1BBB-BE38-C3F1-70C5B5F855F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019" y="-27979"/>
            <a:ext cx="2400894" cy="158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FFD3F4-2935-5107-1A56-1D785F24E1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755" y="-27979"/>
            <a:ext cx="2303537" cy="1587499"/>
          </a:xfrm>
          <a:prstGeom prst="rect">
            <a:avLst/>
          </a:prstGeom>
        </p:spPr>
      </p:pic>
      <p:pic>
        <p:nvPicPr>
          <p:cNvPr id="35" name="Picture 34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1F471BA4-0594-61C6-1054-05528409CD0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625" y="4642152"/>
            <a:ext cx="3189816" cy="219299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2CA9F5-A80A-579A-F0C3-60F2762A66C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246610" y="1531541"/>
            <a:ext cx="4687465" cy="147910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6A2F02-90CA-A4DF-DEE0-F3DD7DF2112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06112" y="1531541"/>
            <a:ext cx="2327963" cy="147910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010832-FA17-4123-542C-592EFF1C539D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911495" y="1559520"/>
            <a:ext cx="101236" cy="148379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A27371-CAED-864C-5AD5-E6C0C890CC4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911495" y="1559521"/>
            <a:ext cx="2591971" cy="146511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5FE2A8-B9B3-F580-CDD4-B51CACAE664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962113" y="1559520"/>
            <a:ext cx="5020411" cy="145112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8B9EA6-2D22-7668-AA19-20252D9DA9F4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915533" y="3024637"/>
            <a:ext cx="46580" cy="1617515"/>
          </a:xfrm>
          <a:prstGeom prst="straightConnector1">
            <a:avLst/>
          </a:prstGeom>
          <a:ln w="1143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373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F693404C-B10C-58B2-F8E8-7FC506C736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63" y="0"/>
            <a:ext cx="997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452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hite cubes with black letters&#10;&#10;Description automatically generated">
            <a:extLst>
              <a:ext uri="{FF2B5EF4-FFF2-40B4-BE49-F238E27FC236}">
                <a16:creationId xmlns:a16="http://schemas.microsoft.com/office/drawing/2014/main" id="{4324E6BA-DC01-C814-42AE-25C191E9C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10" b="48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24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a child sitting at a table&#10;&#10;Description automatically generated">
            <a:extLst>
              <a:ext uri="{FF2B5EF4-FFF2-40B4-BE49-F238E27FC236}">
                <a16:creationId xmlns:a16="http://schemas.microsoft.com/office/drawing/2014/main" id="{4651C350-34C0-AF9D-2F98-BD9BAD2B32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86" b="3744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4E8C5E-F983-5C46-99C3-58F3A58840BD}"/>
              </a:ext>
            </a:extLst>
          </p:cNvPr>
          <p:cNvSpPr/>
          <p:nvPr/>
        </p:nvSpPr>
        <p:spPr>
          <a:xfrm>
            <a:off x="139466" y="530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Secrets of Saccades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i="1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Revealed </a:t>
            </a:r>
            <a:endParaRPr lang="en-US" sz="6600" b="1" i="1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68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grass&#10;&#10;Description automatically generated">
            <a:extLst>
              <a:ext uri="{FF2B5EF4-FFF2-40B4-BE49-F238E27FC236}">
                <a16:creationId xmlns:a16="http://schemas.microsoft.com/office/drawing/2014/main" id="{22107920-E6DA-EB3D-99A4-D836A41FD0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25" y="0"/>
            <a:ext cx="1019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helf with books on it&#10;&#10;Description automatically generated">
            <a:extLst>
              <a:ext uri="{FF2B5EF4-FFF2-40B4-BE49-F238E27FC236}">
                <a16:creationId xmlns:a16="http://schemas.microsoft.com/office/drawing/2014/main" id="{4E41CAD9-87E9-6948-D5A6-1605FF509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36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park&#10;&#10;Description automatically generated">
            <a:extLst>
              <a:ext uri="{FF2B5EF4-FFF2-40B4-BE49-F238E27FC236}">
                <a16:creationId xmlns:a16="http://schemas.microsoft.com/office/drawing/2014/main" id="{766AC374-6406-A528-1C26-DC3507205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5" y="0"/>
            <a:ext cx="10033505" cy="665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3B24E-46C2-C222-F4FC-6472C6507DCE}"/>
              </a:ext>
            </a:extLst>
          </p:cNvPr>
          <p:cNvSpPr txBox="1"/>
          <p:nvPr/>
        </p:nvSpPr>
        <p:spPr>
          <a:xfrm>
            <a:off x="-6858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R. Wurtz / </a:t>
            </a:r>
            <a:r>
              <a:rPr lang="fr-FR" sz="1000" dirty="0" err="1"/>
              <a:t>Daedalus</a:t>
            </a:r>
            <a:r>
              <a:rPr lang="fr-FR" sz="1000" dirty="0"/>
              <a:t> 2015 / Public Domain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1831508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1-22_18-43-38">
            <a:hlinkClick r:id="" action="ppaction://media"/>
            <a:extLst>
              <a:ext uri="{FF2B5EF4-FFF2-40B4-BE49-F238E27FC236}">
                <a16:creationId xmlns:a16="http://schemas.microsoft.com/office/drawing/2014/main" id="{E5085EDB-6A2A-E027-BEA0-2928BA37F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0707" y="260985"/>
            <a:ext cx="8430586" cy="63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park&#10;&#10;Description automatically generated">
            <a:extLst>
              <a:ext uri="{FF2B5EF4-FFF2-40B4-BE49-F238E27FC236}">
                <a16:creationId xmlns:a16="http://schemas.microsoft.com/office/drawing/2014/main" id="{766AC374-6406-A528-1C26-DC3507205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5" y="0"/>
            <a:ext cx="10033505" cy="665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3B24E-46C2-C222-F4FC-6472C6507DCE}"/>
              </a:ext>
            </a:extLst>
          </p:cNvPr>
          <p:cNvSpPr txBox="1"/>
          <p:nvPr/>
        </p:nvSpPr>
        <p:spPr>
          <a:xfrm>
            <a:off x="-6858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R. Wurtz / </a:t>
            </a:r>
            <a:r>
              <a:rPr lang="fr-FR" sz="1000" dirty="0" err="1"/>
              <a:t>Daedalus</a:t>
            </a:r>
            <a:r>
              <a:rPr lang="fr-FR" sz="1000" dirty="0"/>
              <a:t> 2015 / Public Domain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196922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etter y and a ribbon&#10;&#10;Description automatically generated with medium confidence">
            <a:extLst>
              <a:ext uri="{FF2B5EF4-FFF2-40B4-BE49-F238E27FC236}">
                <a16:creationId xmlns:a16="http://schemas.microsoft.com/office/drawing/2014/main" id="{CCDE544C-FB3A-80DA-6857-4F56AC20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21" b="91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88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lpture of a globe in a park&#10;&#10;Description automatically generated">
            <a:extLst>
              <a:ext uri="{FF2B5EF4-FFF2-40B4-BE49-F238E27FC236}">
                <a16:creationId xmlns:a16="http://schemas.microsoft.com/office/drawing/2014/main" id="{76631A07-6298-526A-AB40-AA9DCE87A4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715" y="0"/>
            <a:ext cx="913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91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lpture of a globe in a park&#10;&#10;Description automatically generated">
            <a:extLst>
              <a:ext uri="{FF2B5EF4-FFF2-40B4-BE49-F238E27FC236}">
                <a16:creationId xmlns:a16="http://schemas.microsoft.com/office/drawing/2014/main" id="{9B16FA6D-B429-4C5D-5F46-BFF003A545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12" y="0"/>
            <a:ext cx="917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49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0245EC-1D23-4EC2-AE35-EF012B83C95C}"/>
              </a:ext>
            </a:extLst>
          </p:cNvPr>
          <p:cNvSpPr/>
          <p:nvPr/>
        </p:nvSpPr>
        <p:spPr>
          <a:xfrm>
            <a:off x="3677708" y="152400"/>
            <a:ext cx="483658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99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BD334-67CB-47FA-ACDC-FE51BB060553}"/>
              </a:ext>
            </a:extLst>
          </p:cNvPr>
          <p:cNvSpPr/>
          <p:nvPr/>
        </p:nvSpPr>
        <p:spPr>
          <a:xfrm>
            <a:off x="2043702" y="3886200"/>
            <a:ext cx="810459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 what?</a:t>
            </a:r>
            <a:endParaRPr lang="en-US" sz="16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29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614722" y="-84314"/>
            <a:ext cx="9085501" cy="612475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 </a:t>
            </a:r>
            <a:b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scanning</a:t>
            </a:r>
            <a:endParaRPr lang="en-US" sz="199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635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</p:cNvCxnSpPr>
          <p:nvPr/>
        </p:nvCxnSpPr>
        <p:spPr>
          <a:xfrm flipH="1">
            <a:off x="1185583" y="1143000"/>
            <a:ext cx="9637058" cy="424927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112" y="5156946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2641" y="515694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290918" y="5614146"/>
            <a:ext cx="9531723" cy="806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909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460916" y="320456"/>
            <a:ext cx="9270166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 </a:t>
            </a:r>
          </a:p>
          <a:p>
            <a:pPr algn="ctr"/>
            <a: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scanning</a:t>
            </a:r>
            <a:endParaRPr lang="en-US" sz="199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0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ablet&#10;&#10;Description automatically generated">
            <a:extLst>
              <a:ext uri="{FF2B5EF4-FFF2-40B4-BE49-F238E27FC236}">
                <a16:creationId xmlns:a16="http://schemas.microsoft.com/office/drawing/2014/main" id="{EAD66453-86B5-AFE7-6D9E-0343FDED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67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2171" y="1405218"/>
            <a:ext cx="0" cy="12438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971" y="2649071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7305" y="260200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239371" y="3059206"/>
            <a:ext cx="9477934" cy="4706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E0A33-FA71-4FE4-9929-821651031AA4}"/>
              </a:ext>
            </a:extLst>
          </p:cNvPr>
          <p:cNvCxnSpPr>
            <a:cxnSpLocks/>
          </p:cNvCxnSpPr>
          <p:nvPr/>
        </p:nvCxnSpPr>
        <p:spPr>
          <a:xfrm>
            <a:off x="782171" y="3563471"/>
            <a:ext cx="0" cy="138280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F308D05-0DFA-488E-AB6D-E036EE9CD867}"/>
              </a:ext>
            </a:extLst>
          </p:cNvPr>
          <p:cNvSpPr/>
          <p:nvPr/>
        </p:nvSpPr>
        <p:spPr>
          <a:xfrm>
            <a:off x="7194176" y="4329954"/>
            <a:ext cx="437022" cy="430305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DC330A2-DCCF-4510-9217-2DA56CA0FA1F}"/>
              </a:ext>
            </a:extLst>
          </p:cNvPr>
          <p:cNvSpPr/>
          <p:nvPr/>
        </p:nvSpPr>
        <p:spPr>
          <a:xfrm>
            <a:off x="7194176" y="5479677"/>
            <a:ext cx="437022" cy="430305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34B2A-37CD-42A1-8002-4A0983FEDAB3}"/>
              </a:ext>
            </a:extLst>
          </p:cNvPr>
          <p:cNvCxnSpPr>
            <a:cxnSpLocks/>
          </p:cNvCxnSpPr>
          <p:nvPr/>
        </p:nvCxnSpPr>
        <p:spPr>
          <a:xfrm>
            <a:off x="782171" y="4861112"/>
            <a:ext cx="0" cy="132901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67253-3C62-4028-AA48-CA56DB40913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82171" y="4545107"/>
            <a:ext cx="6412005" cy="2017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6E04AA-498B-4F07-B46F-2CF34C4D8412}"/>
              </a:ext>
            </a:extLst>
          </p:cNvPr>
          <p:cNvCxnSpPr>
            <a:cxnSpLocks/>
          </p:cNvCxnSpPr>
          <p:nvPr/>
        </p:nvCxnSpPr>
        <p:spPr>
          <a:xfrm flipV="1">
            <a:off x="782171" y="5684744"/>
            <a:ext cx="6412005" cy="2017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6829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81A488-E3F3-6F74-4573-180A54EB2EF2}"/>
              </a:ext>
            </a:extLst>
          </p:cNvPr>
          <p:cNvSpPr/>
          <p:nvPr/>
        </p:nvSpPr>
        <p:spPr>
          <a:xfrm>
            <a:off x="784860" y="560070"/>
            <a:ext cx="10622280" cy="573786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5DAB4B-A01E-7B65-E79E-E1B5CAEB4915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784860" y="3429000"/>
            <a:ext cx="10622280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E3B08A-CBE7-C53C-7786-3DF123EFC8E7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560070"/>
            <a:ext cx="0" cy="573786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78524A-2DFE-9B16-074C-6270E86274BC}"/>
              </a:ext>
            </a:extLst>
          </p:cNvPr>
          <p:cNvSpPr/>
          <p:nvPr/>
        </p:nvSpPr>
        <p:spPr>
          <a:xfrm>
            <a:off x="784860" y="1117372"/>
            <a:ext cx="525779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Most important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DFCC7-857E-8107-03EE-6281CEBB4DE1}"/>
              </a:ext>
            </a:extLst>
          </p:cNvPr>
          <p:cNvSpPr/>
          <p:nvPr/>
        </p:nvSpPr>
        <p:spPr>
          <a:xfrm>
            <a:off x="6202686" y="1164224"/>
            <a:ext cx="525779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Second most 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important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5223-7624-05E7-2927-6E02CE530A9F}"/>
              </a:ext>
            </a:extLst>
          </p:cNvPr>
          <p:cNvSpPr/>
          <p:nvPr/>
        </p:nvSpPr>
        <p:spPr>
          <a:xfrm>
            <a:off x="784859" y="3986302"/>
            <a:ext cx="525779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Third most 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important information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F86E2-B9EF-E86F-2BFF-17FB76662887}"/>
              </a:ext>
            </a:extLst>
          </p:cNvPr>
          <p:cNvSpPr/>
          <p:nvPr/>
        </p:nvSpPr>
        <p:spPr>
          <a:xfrm>
            <a:off x="6149343" y="3988236"/>
            <a:ext cx="525779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Least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important information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804ED54-7327-7D18-F46F-15B3F078241E}"/>
              </a:ext>
            </a:extLst>
          </p:cNvPr>
          <p:cNvSpPr/>
          <p:nvPr/>
        </p:nvSpPr>
        <p:spPr>
          <a:xfrm>
            <a:off x="5375915" y="1836424"/>
            <a:ext cx="1546856" cy="21335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DA279B-41A9-6E4C-4949-8D1F07DE356A}"/>
              </a:ext>
            </a:extLst>
          </p:cNvPr>
          <p:cNvSpPr/>
          <p:nvPr/>
        </p:nvSpPr>
        <p:spPr>
          <a:xfrm rot="8619509">
            <a:off x="5100681" y="3131274"/>
            <a:ext cx="2445739" cy="21335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E4EC54-C63D-0A65-2A6F-5CAE842AE81C}"/>
              </a:ext>
            </a:extLst>
          </p:cNvPr>
          <p:cNvSpPr/>
          <p:nvPr/>
        </p:nvSpPr>
        <p:spPr>
          <a:xfrm>
            <a:off x="5322570" y="4867816"/>
            <a:ext cx="1546856" cy="21335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F5523F-36A4-F5FE-B095-8C48A98DF462}"/>
              </a:ext>
            </a:extLst>
          </p:cNvPr>
          <p:cNvGrpSpPr/>
          <p:nvPr/>
        </p:nvGrpSpPr>
        <p:grpSpPr>
          <a:xfrm>
            <a:off x="1531915" y="1117372"/>
            <a:ext cx="9583270" cy="4746811"/>
            <a:chOff x="1239371" y="948018"/>
            <a:chExt cx="9583270" cy="474681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27E053-DD9C-C769-80A8-0D420CE74D01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71" y="948018"/>
              <a:ext cx="9583270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15FC3E5-BA52-8640-CC92-7EBEF05DF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918" y="948018"/>
              <a:ext cx="9392322" cy="4746811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C0CF41-1577-3262-E179-A8477269B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918" y="5614146"/>
              <a:ext cx="9531723" cy="80683"/>
            </a:xfrm>
            <a:prstGeom prst="straightConnector1">
              <a:avLst/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25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pattern of lights in the sky&#10;&#10;Description automatically generated">
            <a:extLst>
              <a:ext uri="{FF2B5EF4-FFF2-40B4-BE49-F238E27FC236}">
                <a16:creationId xmlns:a16="http://schemas.microsoft.com/office/drawing/2014/main" id="{BA1AE97D-3845-EDA9-23C8-DEE1BE057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3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B33C0-C0E6-3A55-F779-B46CC20F6F75}"/>
              </a:ext>
            </a:extLst>
          </p:cNvPr>
          <p:cNvSpPr/>
          <p:nvPr/>
        </p:nvSpPr>
        <p:spPr>
          <a:xfrm>
            <a:off x="0" y="1122362"/>
            <a:ext cx="1219198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9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Back to the Fovea</a:t>
            </a:r>
            <a:endParaRPr lang="en-US" sz="149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24730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11D28-E1AF-E004-F6F7-A3EA9E369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57" y="133762"/>
            <a:ext cx="10514286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73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41E78-6AC1-3A32-584D-00385862513F}"/>
              </a:ext>
            </a:extLst>
          </p:cNvPr>
          <p:cNvSpPr/>
          <p:nvPr/>
        </p:nvSpPr>
        <p:spPr>
          <a:xfrm>
            <a:off x="453390" y="1351508"/>
            <a:ext cx="11285220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6600" i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fovea…contains 200 times more colour photoreceptors (</a:t>
            </a:r>
            <a:r>
              <a:rPr lang="en-GB" sz="6600" b="1" i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cones</a:t>
            </a:r>
            <a:r>
              <a:rPr lang="en-GB" sz="6600" i="1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than anywhere else in the eye</a:t>
            </a:r>
            <a:endParaRPr lang="en-US" sz="6600" b="0" cap="none" spc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180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CD22A1-C9E5-D42F-8EA3-3B2A1A75F8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5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C8C1CC11-0990-4369-BA5F-19779FB90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85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9461A5-B92A-349C-7C1D-494DA8AA6F72}"/>
              </a:ext>
            </a:extLst>
          </p:cNvPr>
          <p:cNvSpPr/>
          <p:nvPr/>
        </p:nvSpPr>
        <p:spPr>
          <a:xfrm>
            <a:off x="0" y="1289953"/>
            <a:ext cx="12192000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  <a:p>
            <a:pPr algn="ctr"/>
            <a:r>
              <a:rPr lang="en-US" sz="8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Count how many 9 on next slide</a:t>
            </a:r>
            <a:endParaRPr lang="en-US" sz="88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8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693E0-600D-91A9-3D06-D843A7CB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D54B21-7260-CB4D-543C-4C28D39E1595}"/>
              </a:ext>
            </a:extLst>
          </p:cNvPr>
          <p:cNvSpPr/>
          <p:nvPr/>
        </p:nvSpPr>
        <p:spPr>
          <a:xfrm>
            <a:off x="0" y="58846"/>
            <a:ext cx="12192000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1  3  9  3  3  7  7  0  1  9  7  5  5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9  5  0  3  1  3  2  0  3  3  7  8  9</a:t>
            </a:r>
          </a:p>
          <a:p>
            <a:pPr algn="ctr"/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3  3  1  7  9  5  5  0  5  1  5  9  6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5  2  4  8  2  3  4  5  6  3  5  1  9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7  0  1  3  1  0  1  3  2  1  7  3  4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1  9  4  9  3  1  5  2  4  1  3  1  9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3  5  0  8  4  8  2  6  8  8  5  2  2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3  1  5  1  5  3  9  1  0  1  7  9  5</a:t>
            </a:r>
          </a:p>
          <a:p>
            <a:pPr algn="ctr"/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3  3  3  6  1  7  0  1  2  7  1  3  0</a:t>
            </a:r>
          </a:p>
        </p:txBody>
      </p:sp>
    </p:spTree>
    <p:extLst>
      <p:ext uri="{BB962C8B-B14F-4D97-AF65-F5344CB8AC3E}">
        <p14:creationId xmlns:p14="http://schemas.microsoft.com/office/powerpoint/2010/main" val="84931669"/>
      </p:ext>
    </p:extLst>
  </p:cSld>
  <p:clrMapOvr>
    <a:masterClrMapping/>
  </p:clrMapOvr>
  <p:transition spd="slow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63C69-86E3-2865-49EE-6827F96876F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64967-8D3D-244E-DCF6-646E70AAF7F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A606D-25A0-1D42-B406-2EAFFF173E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How many 9's did you count?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80930-E78C-CA95-1893-F3679B6A3D2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69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5B9E7950-3194-7993-9F94-7C9AC30BD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646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09FEF2-00E9-4206-9289-62E065DA6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96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9461A5-B92A-349C-7C1D-494DA8AA6F72}"/>
              </a:ext>
            </a:extLst>
          </p:cNvPr>
          <p:cNvSpPr/>
          <p:nvPr/>
        </p:nvSpPr>
        <p:spPr>
          <a:xfrm>
            <a:off x="0" y="1289953"/>
            <a:ext cx="12192000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  <a:p>
            <a:pPr algn="ctr"/>
            <a:r>
              <a:rPr lang="en-US" sz="8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Count how many 9 on next slide</a:t>
            </a:r>
            <a:endParaRPr lang="en-US" sz="88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628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1825-D23E-5B22-4CA4-7113D446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21CBA3-AFC7-1078-6D27-FC1A8FEA3C43}"/>
              </a:ext>
            </a:extLst>
          </p:cNvPr>
          <p:cNvSpPr/>
          <p:nvPr/>
        </p:nvSpPr>
        <p:spPr>
          <a:xfrm>
            <a:off x="0" y="58846"/>
            <a:ext cx="12192000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b="1" kern="5000" cap="none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3  3  7  7  0  1  </a:t>
            </a:r>
            <a:r>
              <a:rPr lang="en-US" sz="4800" b="1" kern="5000" cap="none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7  5  8</a:t>
            </a:r>
          </a:p>
          <a:p>
            <a:pPr algn="ctr"/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5  0  3  1  3  2  0  3  3  7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3  3  1  7  </a:t>
            </a:r>
            <a:r>
              <a:rPr lang="en-US" sz="4800" b="1" kern="5000" cap="none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b="0" kern="5000" cap="none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b="0" kern="5000" cap="none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5  5  0  5  1  5  9  6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5  2  4  8  2  3  4  5  6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5  1  7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7  0  1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1  0  1  3  2  1  7  3  4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1  5  4  3  3  1  5  2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1  3  1  4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3  5  0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4  8  2  6  8  8  5  2  2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3  1  5  1  5  3  9  0  0  1  7  1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  <a:p>
            <a:pPr algn="ctr"/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3  3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6  1  7  </a:t>
            </a:r>
            <a:r>
              <a:rPr lang="en-US" sz="4800" b="1" kern="5000" spc="600" dirty="0">
                <a:ln w="0"/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4800" kern="5000" spc="600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4800" kern="5000" spc="600" dirty="0">
                <a:ln w="0"/>
                <a:solidFill>
                  <a:srgbClr val="DCDCD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1  2  7  1  3  0</a:t>
            </a:r>
          </a:p>
        </p:txBody>
      </p:sp>
    </p:spTree>
    <p:extLst>
      <p:ext uri="{BB962C8B-B14F-4D97-AF65-F5344CB8AC3E}">
        <p14:creationId xmlns:p14="http://schemas.microsoft.com/office/powerpoint/2010/main" val="392019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63C69-86E3-2865-49EE-6827F96876F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64967-8D3D-244E-DCF6-646E70AAF7F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A606D-25A0-1D42-B406-2EAFFF173E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How many 9's did you count?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80930-E78C-CA95-1893-F3679B6A3D2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34B284-E5DD-41A5-A1C4-FBE9C679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26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B5430-EDE0-D03E-750B-1A1E45C62742}"/>
              </a:ext>
            </a:extLst>
          </p:cNvPr>
          <p:cNvSpPr/>
          <p:nvPr/>
        </p:nvSpPr>
        <p:spPr>
          <a:xfrm>
            <a:off x="1" y="1613118"/>
            <a:ext cx="12191999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 attentive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118391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trunk in a forest&#10;&#10;Description automatically generated with low confidence">
            <a:extLst>
              <a:ext uri="{FF2B5EF4-FFF2-40B4-BE49-F238E27FC236}">
                <a16:creationId xmlns:a16="http://schemas.microsoft.com/office/drawing/2014/main" id="{02930462-F30D-4C8F-8A41-62551A69B6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80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X Reading List - Cyborg Anthropology">
            <a:extLst>
              <a:ext uri="{FF2B5EF4-FFF2-40B4-BE49-F238E27FC236}">
                <a16:creationId xmlns:a16="http://schemas.microsoft.com/office/drawing/2014/main" id="{86255163-EF57-4C9B-B997-005E6514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36443"/>
            <a:ext cx="6065363" cy="68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741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B845-938E-4E14-D376-9F3D419D6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7AC553-A1EF-1987-3AFC-8B1FD4F87DBC}"/>
              </a:ext>
            </a:extLst>
          </p:cNvPr>
          <p:cNvSpPr txBox="1"/>
          <p:nvPr/>
        </p:nvSpPr>
        <p:spPr>
          <a:xfrm>
            <a:off x="0" y="5720834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atin typeface="Calibri" panose="020F0502020204030204" pitchFamily="34" charset="0"/>
                <a:cs typeface="Calibri" panose="020F0502020204030204" pitchFamily="34" charset="0"/>
              </a:rPr>
              <a:t>https://bit.ly/Make_My_Report_Pop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46B6328-784C-96DC-FA22-97EEFBB6AF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0" y="-9406"/>
            <a:ext cx="573024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95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753706" y="1543868"/>
            <a:ext cx="668458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108057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rossword&#10;&#10;Description automatically generated">
            <a:extLst>
              <a:ext uri="{FF2B5EF4-FFF2-40B4-BE49-F238E27FC236}">
                <a16:creationId xmlns:a16="http://schemas.microsoft.com/office/drawing/2014/main" id="{D5646A02-7822-3314-FBA3-42CC54A5BD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48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4184E-686A-4AEA-AD66-508E2555A287}"/>
              </a:ext>
            </a:extLst>
          </p:cNvPr>
          <p:cNvSpPr/>
          <p:nvPr/>
        </p:nvSpPr>
        <p:spPr>
          <a:xfrm>
            <a:off x="5047892" y="-76200"/>
            <a:ext cx="2096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C7BB6-23B1-4FF0-A4C0-F63ABFAA17AC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48768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6230B7-C249-4E0B-B19D-F713BFF1AA73}"/>
              </a:ext>
            </a:extLst>
          </p:cNvPr>
          <p:cNvCxnSpPr>
            <a:cxnSpLocks/>
          </p:cNvCxnSpPr>
          <p:nvPr/>
        </p:nvCxnSpPr>
        <p:spPr>
          <a:xfrm>
            <a:off x="4038600" y="1371600"/>
            <a:ext cx="0" cy="48768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EFE09A-FF27-480E-B329-D73604781D48}"/>
              </a:ext>
            </a:extLst>
          </p:cNvPr>
          <p:cNvCxnSpPr>
            <a:cxnSpLocks/>
          </p:cNvCxnSpPr>
          <p:nvPr/>
        </p:nvCxnSpPr>
        <p:spPr>
          <a:xfrm>
            <a:off x="6095999" y="1371600"/>
            <a:ext cx="0" cy="48768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73243A-039B-43F1-85D5-2350FB03FF7E}"/>
              </a:ext>
            </a:extLst>
          </p:cNvPr>
          <p:cNvCxnSpPr>
            <a:cxnSpLocks/>
          </p:cNvCxnSpPr>
          <p:nvPr/>
        </p:nvCxnSpPr>
        <p:spPr>
          <a:xfrm>
            <a:off x="8153400" y="2743200"/>
            <a:ext cx="0" cy="35052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7DDC8-790A-4F16-BD90-D65748CBE2F9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48768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147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C25DB5-1A05-4DCE-8EA1-108E2F26BA59}"/>
              </a:ext>
            </a:extLst>
          </p:cNvPr>
          <p:cNvCxnSpPr>
            <a:cxnSpLocks/>
          </p:cNvCxnSpPr>
          <p:nvPr/>
        </p:nvCxnSpPr>
        <p:spPr>
          <a:xfrm flipH="1">
            <a:off x="1981200" y="1371600"/>
            <a:ext cx="822960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B7AAE9-65E0-4083-97E3-F578C2012555}"/>
              </a:ext>
            </a:extLst>
          </p:cNvPr>
          <p:cNvCxnSpPr>
            <a:cxnSpLocks/>
          </p:cNvCxnSpPr>
          <p:nvPr/>
        </p:nvCxnSpPr>
        <p:spPr>
          <a:xfrm flipH="1">
            <a:off x="1981200" y="2743200"/>
            <a:ext cx="822960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9313A-E79D-493A-BE33-65456D696E1E}"/>
              </a:ext>
            </a:extLst>
          </p:cNvPr>
          <p:cNvCxnSpPr>
            <a:cxnSpLocks/>
          </p:cNvCxnSpPr>
          <p:nvPr/>
        </p:nvCxnSpPr>
        <p:spPr>
          <a:xfrm flipH="1">
            <a:off x="1981200" y="4114800"/>
            <a:ext cx="8229600" cy="0"/>
          </a:xfrm>
          <a:prstGeom prst="line">
            <a:avLst/>
          </a:prstGeom>
          <a:ln w="190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45B8-462A-448A-8DF5-1BD551B7CF68}"/>
              </a:ext>
            </a:extLst>
          </p:cNvPr>
          <p:cNvCxnSpPr>
            <a:cxnSpLocks/>
          </p:cNvCxnSpPr>
          <p:nvPr/>
        </p:nvCxnSpPr>
        <p:spPr>
          <a:xfrm flipH="1">
            <a:off x="1981200" y="5486400"/>
            <a:ext cx="822960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C42EC6-FFFC-4D61-ACDE-1024CC4216D7}"/>
              </a:ext>
            </a:extLst>
          </p:cNvPr>
          <p:cNvSpPr/>
          <p:nvPr/>
        </p:nvSpPr>
        <p:spPr>
          <a:xfrm>
            <a:off x="5136442" y="-76200"/>
            <a:ext cx="1919116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6558003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388066" y="-76200"/>
            <a:ext cx="341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Orientation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 flipH="1">
            <a:off x="7467600" y="4114800"/>
            <a:ext cx="68580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75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D8D02-0F7C-43CE-B0AA-643D38BB3E74}"/>
              </a:ext>
            </a:extLst>
          </p:cNvPr>
          <p:cNvSpPr/>
          <p:nvPr/>
        </p:nvSpPr>
        <p:spPr>
          <a:xfrm>
            <a:off x="4612263" y="-76200"/>
            <a:ext cx="2967480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Curvature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ECFC4947-F4C3-4DB1-9696-CA0B34AB2DE5}"/>
              </a:ext>
            </a:extLst>
          </p:cNvPr>
          <p:cNvSpPr/>
          <p:nvPr/>
        </p:nvSpPr>
        <p:spPr>
          <a:xfrm rot="5400000">
            <a:off x="1257300" y="1333500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B2464F2-F207-485D-9AFA-91CC823D06DE}"/>
              </a:ext>
            </a:extLst>
          </p:cNvPr>
          <p:cNvSpPr/>
          <p:nvPr/>
        </p:nvSpPr>
        <p:spPr>
          <a:xfrm rot="5400000">
            <a:off x="4000500" y="1336813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3FC47C0B-D6F3-4935-8983-3BE32B1DC9FD}"/>
              </a:ext>
            </a:extLst>
          </p:cNvPr>
          <p:cNvSpPr/>
          <p:nvPr/>
        </p:nvSpPr>
        <p:spPr>
          <a:xfrm rot="5400000">
            <a:off x="6707257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84F3659-DCCC-4554-9E9C-C3F1E02B6C9B}"/>
              </a:ext>
            </a:extLst>
          </p:cNvPr>
          <p:cNvSpPr/>
          <p:nvPr/>
        </p:nvSpPr>
        <p:spPr>
          <a:xfrm rot="5400000">
            <a:off x="9543222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CF901E14-E9ED-4952-860D-9A99EFF4E832}"/>
              </a:ext>
            </a:extLst>
          </p:cNvPr>
          <p:cNvSpPr/>
          <p:nvPr/>
        </p:nvSpPr>
        <p:spPr>
          <a:xfrm rot="5400000">
            <a:off x="1224170" y="4070075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8C1EC01-A250-4AF2-86DD-677FB136C386}"/>
              </a:ext>
            </a:extLst>
          </p:cNvPr>
          <p:cNvSpPr/>
          <p:nvPr/>
        </p:nvSpPr>
        <p:spPr>
          <a:xfrm rot="5400000">
            <a:off x="3967370" y="4073388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B7D708E-6376-4023-B9F3-29E24CCC6636}"/>
              </a:ext>
            </a:extLst>
          </p:cNvPr>
          <p:cNvSpPr/>
          <p:nvPr/>
        </p:nvSpPr>
        <p:spPr>
          <a:xfrm rot="5400000">
            <a:off x="9510092" y="4070074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0CFB54-AD47-4B9E-8216-DA80733E3B23}"/>
              </a:ext>
            </a:extLst>
          </p:cNvPr>
          <p:cNvCxnSpPr/>
          <p:nvPr/>
        </p:nvCxnSpPr>
        <p:spPr>
          <a:xfrm>
            <a:off x="7467600" y="4108174"/>
            <a:ext cx="0" cy="13716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42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64032" y="-16565"/>
            <a:ext cx="126393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95A4C99-CC58-414C-85F6-24A78FB8E2B2}"/>
              </a:ext>
            </a:extLst>
          </p:cNvPr>
          <p:cNvSpPr/>
          <p:nvPr/>
        </p:nvSpPr>
        <p:spPr>
          <a:xfrm>
            <a:off x="8839200" y="3429000"/>
            <a:ext cx="1371600" cy="13716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8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142856" y="-16565"/>
            <a:ext cx="190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FDE4085-B349-46BA-87A9-F637CF2654C7}"/>
              </a:ext>
            </a:extLst>
          </p:cNvPr>
          <p:cNvSpPr/>
          <p:nvPr/>
        </p:nvSpPr>
        <p:spPr>
          <a:xfrm>
            <a:off x="1626704" y="15240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83EDB8E-58CE-4500-817C-0E3FC1833163}"/>
              </a:ext>
            </a:extLst>
          </p:cNvPr>
          <p:cNvSpPr/>
          <p:nvPr/>
        </p:nvSpPr>
        <p:spPr>
          <a:xfrm>
            <a:off x="3889248" y="15240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6B14E0E-AD83-4B2D-A9C2-5C90A8A0E1CF}"/>
              </a:ext>
            </a:extLst>
          </p:cNvPr>
          <p:cNvSpPr/>
          <p:nvPr/>
        </p:nvSpPr>
        <p:spPr>
          <a:xfrm>
            <a:off x="6518794" y="1527313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30B5F0B-7C47-4B51-A7FD-D9C407941797}"/>
              </a:ext>
            </a:extLst>
          </p:cNvPr>
          <p:cNvSpPr/>
          <p:nvPr/>
        </p:nvSpPr>
        <p:spPr>
          <a:xfrm>
            <a:off x="1626704" y="34290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53B35E-B85C-44FE-B6A2-DD3D7AEF8AAD}"/>
              </a:ext>
            </a:extLst>
          </p:cNvPr>
          <p:cNvSpPr/>
          <p:nvPr/>
        </p:nvSpPr>
        <p:spPr>
          <a:xfrm>
            <a:off x="3889248" y="34290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F1A817-7216-4C86-8381-3A13AE3642D5}"/>
              </a:ext>
            </a:extLst>
          </p:cNvPr>
          <p:cNvSpPr/>
          <p:nvPr/>
        </p:nvSpPr>
        <p:spPr>
          <a:xfrm>
            <a:off x="6518794" y="3432313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18C5CF6-1C27-44B5-A1CD-D4C633D0058C}"/>
              </a:ext>
            </a:extLst>
          </p:cNvPr>
          <p:cNvSpPr/>
          <p:nvPr/>
        </p:nvSpPr>
        <p:spPr>
          <a:xfrm>
            <a:off x="8845296" y="15240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31BBD79-3F73-4DC6-BB1D-55974642ECBA}"/>
              </a:ext>
            </a:extLst>
          </p:cNvPr>
          <p:cNvSpPr/>
          <p:nvPr/>
        </p:nvSpPr>
        <p:spPr>
          <a:xfrm>
            <a:off x="1626704" y="52578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E446C5-A90D-436F-9690-06CC590AA7B4}"/>
              </a:ext>
            </a:extLst>
          </p:cNvPr>
          <p:cNvSpPr/>
          <p:nvPr/>
        </p:nvSpPr>
        <p:spPr>
          <a:xfrm>
            <a:off x="3889248" y="52578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BEDAC5-6F58-45E2-811C-C5CCBA03CDC1}"/>
              </a:ext>
            </a:extLst>
          </p:cNvPr>
          <p:cNvSpPr/>
          <p:nvPr/>
        </p:nvSpPr>
        <p:spPr>
          <a:xfrm>
            <a:off x="6518794" y="5261113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2DF340B-B412-4E5B-AE1F-B89CFC4F2897}"/>
              </a:ext>
            </a:extLst>
          </p:cNvPr>
          <p:cNvSpPr/>
          <p:nvPr/>
        </p:nvSpPr>
        <p:spPr>
          <a:xfrm>
            <a:off x="8845296" y="5257800"/>
            <a:ext cx="1060704" cy="9144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902C9A8-BCF2-431B-B7A7-1140B9AD9FF2}"/>
              </a:ext>
            </a:extLst>
          </p:cNvPr>
          <p:cNvSpPr/>
          <p:nvPr/>
        </p:nvSpPr>
        <p:spPr>
          <a:xfrm>
            <a:off x="8994648" y="35052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009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134567" y="-16565"/>
            <a:ext cx="3922870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Added Marks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3748087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4936F12-2BD9-4138-98FB-A7F9488D1EF7}"/>
              </a:ext>
            </a:extLst>
          </p:cNvPr>
          <p:cNvSpPr/>
          <p:nvPr/>
        </p:nvSpPr>
        <p:spPr>
          <a:xfrm>
            <a:off x="9144000" y="5762625"/>
            <a:ext cx="762000" cy="762000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19AF40-554A-4984-BE4E-719A64649917}"/>
              </a:ext>
            </a:extLst>
          </p:cNvPr>
          <p:cNvCxnSpPr>
            <a:stCxn id="15" idx="0"/>
            <a:endCxn id="15" idx="4"/>
          </p:cNvCxnSpPr>
          <p:nvPr/>
        </p:nvCxnSpPr>
        <p:spPr>
          <a:xfrm>
            <a:off x="9525000" y="5762625"/>
            <a:ext cx="0" cy="762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400927-4943-46DE-960E-66566474FD84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9144000" y="6143625"/>
            <a:ext cx="76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928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637654" y="-76200"/>
            <a:ext cx="291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Enclosure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>
            <a:off x="7467600" y="4191000"/>
            <a:ext cx="0" cy="1981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8C5EDA9-8276-4F10-9A6A-17B17C47EBD6}"/>
              </a:ext>
            </a:extLst>
          </p:cNvPr>
          <p:cNvSpPr/>
          <p:nvPr/>
        </p:nvSpPr>
        <p:spPr>
          <a:xfrm>
            <a:off x="7162800" y="1219200"/>
            <a:ext cx="609600" cy="2362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973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2999" y="-16565"/>
            <a:ext cx="132600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Blur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3600127" y="3314700"/>
            <a:ext cx="1638946" cy="1524000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accent1">
                <a:shade val="50000"/>
                <a:alpha val="64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809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3676076" y="-16565"/>
            <a:ext cx="483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Spatial Grouping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1371600" y="981075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5024437" y="4876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10058400" y="8382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FC8956-AEC0-4E15-A281-CCC99CF5E520}"/>
              </a:ext>
            </a:extLst>
          </p:cNvPr>
          <p:cNvGrpSpPr/>
          <p:nvPr/>
        </p:nvGrpSpPr>
        <p:grpSpPr>
          <a:xfrm>
            <a:off x="609600" y="4400550"/>
            <a:ext cx="1524000" cy="2166937"/>
            <a:chOff x="1626704" y="3148013"/>
            <a:chExt cx="1524000" cy="2166937"/>
          </a:xfrm>
          <a:solidFill>
            <a:srgbClr val="0070C0"/>
          </a:solidFill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3A21CC-A1A0-422A-B75D-DFC68321EF81}"/>
                </a:ext>
              </a:extLst>
            </p:cNvPr>
            <p:cNvSpPr/>
            <p:nvPr/>
          </p:nvSpPr>
          <p:spPr>
            <a:xfrm>
              <a:off x="1626704" y="3733800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A7ACE80-61B0-4242-8BD6-D5549376FFF8}"/>
                </a:ext>
              </a:extLst>
            </p:cNvPr>
            <p:cNvSpPr/>
            <p:nvPr/>
          </p:nvSpPr>
          <p:spPr>
            <a:xfrm>
              <a:off x="2388704" y="3952875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D258C036-AFD7-46DC-A451-1CD2CA9F6EFE}"/>
                </a:ext>
              </a:extLst>
            </p:cNvPr>
            <p:cNvSpPr/>
            <p:nvPr/>
          </p:nvSpPr>
          <p:spPr>
            <a:xfrm>
              <a:off x="1752600" y="4552950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5797393-E24D-4FDB-8A8F-014167A58933}"/>
                </a:ext>
              </a:extLst>
            </p:cNvPr>
            <p:cNvSpPr/>
            <p:nvPr/>
          </p:nvSpPr>
          <p:spPr>
            <a:xfrm>
              <a:off x="2276476" y="3148013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27A9D-D643-4C29-A67A-905CC3E8414F}"/>
              </a:ext>
            </a:extLst>
          </p:cNvPr>
          <p:cNvGrpSpPr/>
          <p:nvPr/>
        </p:nvGrpSpPr>
        <p:grpSpPr>
          <a:xfrm>
            <a:off x="7467600" y="2167882"/>
            <a:ext cx="1620675" cy="1524000"/>
            <a:chOff x="5809471" y="4953000"/>
            <a:chExt cx="1620675" cy="1524000"/>
          </a:xfrm>
          <a:solidFill>
            <a:srgbClr val="0070C0"/>
          </a:solidFill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0DE61B2-13E7-4427-BF8F-CE479758B4E0}"/>
                </a:ext>
              </a:extLst>
            </p:cNvPr>
            <p:cNvSpPr/>
            <p:nvPr/>
          </p:nvSpPr>
          <p:spPr>
            <a:xfrm>
              <a:off x="5809471" y="5595937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C0FEE9-1F2F-4E61-BA24-B302F749DEFE}"/>
                </a:ext>
              </a:extLst>
            </p:cNvPr>
            <p:cNvSpPr/>
            <p:nvPr/>
          </p:nvSpPr>
          <p:spPr>
            <a:xfrm>
              <a:off x="6668146" y="5715000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03C4260-CE96-4FBC-B50F-F77BF344D501}"/>
                </a:ext>
              </a:extLst>
            </p:cNvPr>
            <p:cNvSpPr/>
            <p:nvPr/>
          </p:nvSpPr>
          <p:spPr>
            <a:xfrm>
              <a:off x="6445575" y="4953000"/>
              <a:ext cx="762000" cy="762000"/>
            </a:xfrm>
            <a:prstGeom prst="flowChartConnector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78A4C19-E542-4863-B964-86EAF6D06620}"/>
              </a:ext>
            </a:extLst>
          </p:cNvPr>
          <p:cNvSpPr/>
          <p:nvPr/>
        </p:nvSpPr>
        <p:spPr>
          <a:xfrm>
            <a:off x="10963275" y="5967412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36B7A6-0CBB-6F2C-BEDC-DBD33E86CD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4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1879139" y="1543868"/>
            <a:ext cx="843372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239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63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3800" y="-16565"/>
            <a:ext cx="1324402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Hue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91B9B04-A41E-4FAD-B1FD-65AE8F3811CB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97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782691" y="-4465"/>
            <a:ext cx="262661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chemeClr val="accent1">
              <a:alpha val="40000"/>
            </a:schemeClr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085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532043" y="828288"/>
            <a:ext cx="7127913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</a:p>
          <a:p>
            <a:pPr algn="ctr"/>
            <a:r>
              <a:rPr lang="en-US" sz="16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endParaRPr lang="en-US" sz="16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481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406789" y="-16565"/>
            <a:ext cx="3378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2D Position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513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his hands up&#10;&#10;Description automatically generated">
            <a:extLst>
              <a:ext uri="{FF2B5EF4-FFF2-40B4-BE49-F238E27FC236}">
                <a16:creationId xmlns:a16="http://schemas.microsoft.com/office/drawing/2014/main" id="{B2810BEB-7B62-8A74-089C-1D67CE6B69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0" r="1" b="242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11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699B-A41C-46B0-BE1E-61F06862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61" y="0"/>
            <a:ext cx="10190476" cy="58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8661F-CE4A-4BB8-AF8F-A5BDA6906869}"/>
              </a:ext>
            </a:extLst>
          </p:cNvPr>
          <p:cNvSpPr/>
          <p:nvPr/>
        </p:nvSpPr>
        <p:spPr>
          <a:xfrm>
            <a:off x="-9525" y="592514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Website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39875634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z="138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 the best performers?</a:t>
            </a:r>
          </a:p>
        </p:txBody>
      </p:sp>
    </p:spTree>
    <p:extLst>
      <p:ext uri="{BB962C8B-B14F-4D97-AF65-F5344CB8AC3E}">
        <p14:creationId xmlns:p14="http://schemas.microsoft.com/office/powerpoint/2010/main" val="29471453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73CDB-E8C1-4C99-84FE-91FE8810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6" y="405190"/>
            <a:ext cx="10419048" cy="6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D65B-E1A1-D62B-12B8-12C177F5CA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85" y="0"/>
            <a:ext cx="1110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86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279400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are the worst performers?</a:t>
            </a:r>
          </a:p>
        </p:txBody>
      </p:sp>
    </p:spTree>
    <p:extLst>
      <p:ext uri="{BB962C8B-B14F-4D97-AF65-F5344CB8AC3E}">
        <p14:creationId xmlns:p14="http://schemas.microsoft.com/office/powerpoint/2010/main" val="54338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ainting a bucket of paint&#10;&#10;Description automatically generated with medium confidence">
            <a:extLst>
              <a:ext uri="{FF2B5EF4-FFF2-40B4-BE49-F238E27FC236}">
                <a16:creationId xmlns:a16="http://schemas.microsoft.com/office/drawing/2014/main" id="{F22494AD-5D8C-C615-556E-5EA8FF7B74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"/>
            <a:ext cx="12192000" cy="6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185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EB9CD-BE20-B248-EDC5-8387184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05217" y="160640"/>
            <a:ext cx="10624209" cy="65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62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ypewriter with a piece of paper&#10;&#10;Description automatically generated">
            <a:extLst>
              <a:ext uri="{FF2B5EF4-FFF2-40B4-BE49-F238E27FC236}">
                <a16:creationId xmlns:a16="http://schemas.microsoft.com/office/drawing/2014/main" id="{1DA66168-0678-433C-5490-89D484C84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6" b="8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97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7F33BFE5-D88D-7BB4-8818-872725093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894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152E1-5F38-5640-424C-C69939D1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CF30AD-2351-2F8C-D5F8-F49F67C1D5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0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E07526-7AA4-CC27-8D08-5AD292ABE4D5}"/>
              </a:ext>
            </a:extLst>
          </p:cNvPr>
          <p:cNvGrpSpPr/>
          <p:nvPr/>
        </p:nvGrpSpPr>
        <p:grpSpPr>
          <a:xfrm>
            <a:off x="322887" y="2574405"/>
            <a:ext cx="10935621" cy="1507799"/>
            <a:chOff x="333606" y="1345764"/>
            <a:chExt cx="10935621" cy="15077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1CE08B-72EF-4AE3-7AAE-4C39B71CB9CA}"/>
                </a:ext>
              </a:extLst>
            </p:cNvPr>
            <p:cNvSpPr/>
            <p:nvPr/>
          </p:nvSpPr>
          <p:spPr>
            <a:xfrm>
              <a:off x="333606" y="1345764"/>
              <a:ext cx="1693314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324D48-C79C-E1B3-C4B7-75F87BADCAC4}"/>
                </a:ext>
              </a:extLst>
            </p:cNvPr>
            <p:cNvSpPr/>
            <p:nvPr/>
          </p:nvSpPr>
          <p:spPr>
            <a:xfrm>
              <a:off x="2477268" y="1637998"/>
              <a:ext cx="87919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Costs £1.00 more than the ball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9AD2B-A091-B3AC-46F5-23B373734689}"/>
              </a:ext>
            </a:extLst>
          </p:cNvPr>
          <p:cNvGrpSpPr/>
          <p:nvPr/>
        </p:nvGrpSpPr>
        <p:grpSpPr>
          <a:xfrm>
            <a:off x="348846" y="227491"/>
            <a:ext cx="11568812" cy="1862048"/>
            <a:chOff x="326834" y="2401409"/>
            <a:chExt cx="11568812" cy="186204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37D2E5-4D28-B26C-789D-9FA22C9E0C9B}"/>
                </a:ext>
              </a:extLst>
            </p:cNvPr>
            <p:cNvSpPr/>
            <p:nvPr/>
          </p:nvSpPr>
          <p:spPr>
            <a:xfrm>
              <a:off x="326834" y="2544597"/>
              <a:ext cx="1693314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19DB6E-7366-C948-84B0-5844B13BAAE3}"/>
                </a:ext>
              </a:extLst>
            </p:cNvPr>
            <p:cNvSpPr/>
            <p:nvPr/>
          </p:nvSpPr>
          <p:spPr>
            <a:xfrm>
              <a:off x="4248741" y="2859041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8CE7B8D1-39B7-489A-C95A-24C1FEEE014E}"/>
                </a:ext>
              </a:extLst>
            </p:cNvPr>
            <p:cNvSpPr/>
            <p:nvPr/>
          </p:nvSpPr>
          <p:spPr>
            <a:xfrm>
              <a:off x="2506980" y="2859041"/>
              <a:ext cx="1025844" cy="946785"/>
            </a:xfrm>
            <a:prstGeom prst="mathPl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BF96E1E4-3C60-83FB-7F59-6689BC78959C}"/>
                </a:ext>
              </a:extLst>
            </p:cNvPr>
            <p:cNvSpPr/>
            <p:nvPr/>
          </p:nvSpPr>
          <p:spPr>
            <a:xfrm>
              <a:off x="5748408" y="2807242"/>
              <a:ext cx="1463040" cy="967745"/>
            </a:xfrm>
            <a:prstGeom prst="mathEqual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6146BF-9420-49C0-D46B-7205E8F301B9}"/>
                </a:ext>
              </a:extLst>
            </p:cNvPr>
            <p:cNvSpPr/>
            <p:nvPr/>
          </p:nvSpPr>
          <p:spPr>
            <a:xfrm>
              <a:off x="7576836" y="2401409"/>
              <a:ext cx="4318810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£1.10p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43EE1-D6BD-A34D-5B01-7C67A752D18B}"/>
              </a:ext>
            </a:extLst>
          </p:cNvPr>
          <p:cNvGrpSpPr/>
          <p:nvPr/>
        </p:nvGrpSpPr>
        <p:grpSpPr>
          <a:xfrm>
            <a:off x="485333" y="4979523"/>
            <a:ext cx="10570173" cy="946785"/>
            <a:chOff x="507321" y="5203232"/>
            <a:chExt cx="10570173" cy="9467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6E9-5293-7B22-0D0A-86A024966D23}"/>
                </a:ext>
              </a:extLst>
            </p:cNvPr>
            <p:cNvSpPr/>
            <p:nvPr/>
          </p:nvSpPr>
          <p:spPr>
            <a:xfrm>
              <a:off x="507321" y="5203232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3A89E5-672C-321B-5400-873F507CB41E}"/>
                </a:ext>
              </a:extLst>
            </p:cNvPr>
            <p:cNvSpPr/>
            <p:nvPr/>
          </p:nvSpPr>
          <p:spPr>
            <a:xfrm>
              <a:off x="2475652" y="5214959"/>
              <a:ext cx="860184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How much does the ball cost?</a:t>
              </a:r>
              <a:endPara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14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9B375-C6DB-0684-5F27-32035BD89CB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3C4C4-E507-08D1-3BD0-F369620D124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3257AB-2DAA-8970-A400-6F41732568D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>
                <a:solidFill>
                  <a:srgbClr val="5B5B5B"/>
                </a:solidFill>
              </a:rPr>
              <a:t>How much does the ball cost? (first answer that comes to mind)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B9E40-D4A0-8E55-DC75-4213951916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2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74560-FA67-D559-12B1-FBE478715E0B}"/>
              </a:ext>
            </a:extLst>
          </p:cNvPr>
          <p:cNvGrpSpPr/>
          <p:nvPr/>
        </p:nvGrpSpPr>
        <p:grpSpPr>
          <a:xfrm>
            <a:off x="2752624" y="311192"/>
            <a:ext cx="6002976" cy="949384"/>
            <a:chOff x="2759212" y="516932"/>
            <a:chExt cx="6002976" cy="94938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6E9-5293-7B22-0D0A-86A024966D23}"/>
                </a:ext>
              </a:extLst>
            </p:cNvPr>
            <p:cNvSpPr/>
            <p:nvPr/>
          </p:nvSpPr>
          <p:spPr>
            <a:xfrm>
              <a:off x="2759212" y="516932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193844-C949-A2BE-1E87-E1175B505EFA}"/>
                </a:ext>
              </a:extLst>
            </p:cNvPr>
            <p:cNvSpPr/>
            <p:nvPr/>
          </p:nvSpPr>
          <p:spPr>
            <a:xfrm>
              <a:off x="4221265" y="542986"/>
              <a:ext cx="45409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If 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ball costs 10p</a:t>
              </a:r>
              <a:endPara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DC68C7-2964-C113-D87A-0EE77449FD50}"/>
              </a:ext>
            </a:extLst>
          </p:cNvPr>
          <p:cNvGrpSpPr/>
          <p:nvPr/>
        </p:nvGrpSpPr>
        <p:grpSpPr>
          <a:xfrm>
            <a:off x="232410" y="2167053"/>
            <a:ext cx="11510558" cy="1754326"/>
            <a:chOff x="287212" y="1975747"/>
            <a:chExt cx="11510558" cy="175432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1CE08B-72EF-4AE3-7AAE-4C39B71CB9CA}"/>
                </a:ext>
              </a:extLst>
            </p:cNvPr>
            <p:cNvSpPr/>
            <p:nvPr/>
          </p:nvSpPr>
          <p:spPr>
            <a:xfrm>
              <a:off x="287212" y="2099010"/>
              <a:ext cx="1709228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D169CF-33A6-74CE-6C00-69A5CAB64DE1}"/>
                </a:ext>
              </a:extLst>
            </p:cNvPr>
            <p:cNvSpPr/>
            <p:nvPr/>
          </p:nvSpPr>
          <p:spPr>
            <a:xfrm>
              <a:off x="2562742" y="1975747"/>
              <a:ext cx="9235028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If 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bat costs £1.00 more than ball</a:t>
              </a:r>
            </a:p>
            <a:p>
              <a:pPr algn="ctr"/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Bat must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cost £1.10</a:t>
              </a:r>
              <a:endPara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5770C2-09AB-C044-BA21-FF780E15DB9E}"/>
              </a:ext>
            </a:extLst>
          </p:cNvPr>
          <p:cNvGrpSpPr/>
          <p:nvPr/>
        </p:nvGrpSpPr>
        <p:grpSpPr>
          <a:xfrm>
            <a:off x="76200" y="4476420"/>
            <a:ext cx="12013700" cy="1862048"/>
            <a:chOff x="326834" y="2401409"/>
            <a:chExt cx="11471322" cy="186204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BEBECB-8677-BE16-CEF3-32172AC22E79}"/>
                </a:ext>
              </a:extLst>
            </p:cNvPr>
            <p:cNvSpPr/>
            <p:nvPr/>
          </p:nvSpPr>
          <p:spPr>
            <a:xfrm>
              <a:off x="326834" y="2544597"/>
              <a:ext cx="1693314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6D1684-8776-FFC8-A25F-DCBEAF251AFF}"/>
                </a:ext>
              </a:extLst>
            </p:cNvPr>
            <p:cNvSpPr/>
            <p:nvPr/>
          </p:nvSpPr>
          <p:spPr>
            <a:xfrm>
              <a:off x="4248741" y="2859041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038796BE-FB05-F98D-9516-9D33B48E9C10}"/>
                </a:ext>
              </a:extLst>
            </p:cNvPr>
            <p:cNvSpPr/>
            <p:nvPr/>
          </p:nvSpPr>
          <p:spPr>
            <a:xfrm>
              <a:off x="2506980" y="2859041"/>
              <a:ext cx="1025844" cy="946785"/>
            </a:xfrm>
            <a:prstGeom prst="mathPl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quals 19">
              <a:extLst>
                <a:ext uri="{FF2B5EF4-FFF2-40B4-BE49-F238E27FC236}">
                  <a16:creationId xmlns:a16="http://schemas.microsoft.com/office/drawing/2014/main" id="{7DE066C4-E657-E868-1488-B912F3AC011C}"/>
                </a:ext>
              </a:extLst>
            </p:cNvPr>
            <p:cNvSpPr/>
            <p:nvPr/>
          </p:nvSpPr>
          <p:spPr>
            <a:xfrm>
              <a:off x="5748408" y="2807242"/>
              <a:ext cx="1463040" cy="967745"/>
            </a:xfrm>
            <a:prstGeom prst="mathEqual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B7387-C51A-A70A-20EB-D23D2D03D703}"/>
                </a:ext>
              </a:extLst>
            </p:cNvPr>
            <p:cNvSpPr/>
            <p:nvPr/>
          </p:nvSpPr>
          <p:spPr>
            <a:xfrm>
              <a:off x="7674326" y="2401409"/>
              <a:ext cx="4123830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£1.20p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7628B0-B872-4EE3-7CC2-403466066CBC}"/>
              </a:ext>
            </a:extLst>
          </p:cNvPr>
          <p:cNvSpPr txBox="1"/>
          <p:nvPr/>
        </p:nvSpPr>
        <p:spPr>
          <a:xfrm>
            <a:off x="232410" y="6231788"/>
            <a:ext cx="8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£1.10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7F7F8-FBB1-6CCA-76F5-71514CC8527A}"/>
              </a:ext>
            </a:extLst>
          </p:cNvPr>
          <p:cNvSpPr txBox="1"/>
          <p:nvPr/>
        </p:nvSpPr>
        <p:spPr>
          <a:xfrm>
            <a:off x="4318757" y="6231788"/>
            <a:ext cx="8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£0.10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744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zzles in brain">
            <a:extLst>
              <a:ext uri="{FF2B5EF4-FFF2-40B4-BE49-F238E27FC236}">
                <a16:creationId xmlns:a16="http://schemas.microsoft.com/office/drawing/2014/main" id="{49938D8D-0A31-561E-06E6-E03BBEDC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65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74560-FA67-D559-12B1-FBE478715E0B}"/>
              </a:ext>
            </a:extLst>
          </p:cNvPr>
          <p:cNvGrpSpPr/>
          <p:nvPr/>
        </p:nvGrpSpPr>
        <p:grpSpPr>
          <a:xfrm>
            <a:off x="2752624" y="311192"/>
            <a:ext cx="5599405" cy="949384"/>
            <a:chOff x="2759212" y="516932"/>
            <a:chExt cx="5599405" cy="94938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6E9-5293-7B22-0D0A-86A024966D23}"/>
                </a:ext>
              </a:extLst>
            </p:cNvPr>
            <p:cNvSpPr/>
            <p:nvPr/>
          </p:nvSpPr>
          <p:spPr>
            <a:xfrm>
              <a:off x="2759212" y="516932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193844-C949-A2BE-1E87-E1175B505EFA}"/>
                </a:ext>
              </a:extLst>
            </p:cNvPr>
            <p:cNvSpPr/>
            <p:nvPr/>
          </p:nvSpPr>
          <p:spPr>
            <a:xfrm>
              <a:off x="4624838" y="542986"/>
              <a:ext cx="37337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Ball costs 5p</a:t>
              </a:r>
              <a:endParaRPr lang="en-US" sz="54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DC68C7-2964-C113-D87A-0EE77449FD50}"/>
              </a:ext>
            </a:extLst>
          </p:cNvPr>
          <p:cNvGrpSpPr/>
          <p:nvPr/>
        </p:nvGrpSpPr>
        <p:grpSpPr>
          <a:xfrm>
            <a:off x="232410" y="2167053"/>
            <a:ext cx="11510558" cy="1754326"/>
            <a:chOff x="287212" y="1975747"/>
            <a:chExt cx="11510558" cy="175432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1CE08B-72EF-4AE3-7AAE-4C39B71CB9CA}"/>
                </a:ext>
              </a:extLst>
            </p:cNvPr>
            <p:cNvSpPr/>
            <p:nvPr/>
          </p:nvSpPr>
          <p:spPr>
            <a:xfrm>
              <a:off x="287212" y="2099010"/>
              <a:ext cx="1709228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D169CF-33A6-74CE-6C00-69A5CAB64DE1}"/>
                </a:ext>
              </a:extLst>
            </p:cNvPr>
            <p:cNvSpPr/>
            <p:nvPr/>
          </p:nvSpPr>
          <p:spPr>
            <a:xfrm>
              <a:off x="2562742" y="1975747"/>
              <a:ext cx="9235028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If 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bat costs </a:t>
              </a:r>
              <a:r>
                <a:rPr lang="en-US" sz="5400" b="1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£1.00 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more than ball</a:t>
              </a:r>
            </a:p>
            <a:p>
              <a:pPr algn="ctr"/>
              <a:r>
                <a:rPr lang="en-US" sz="5400" b="1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Bat</a:t>
              </a:r>
              <a:r>
                <a:rPr lang="en-US" sz="54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must</a:t>
              </a:r>
              <a:r>
                <a:rPr lang="en-US" sz="540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cost </a:t>
              </a:r>
              <a:r>
                <a:rPr lang="en-US" sz="5400" b="1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£1.05</a:t>
              </a:r>
              <a:endParaRPr lang="en-US" sz="54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5770C2-09AB-C044-BA21-FF780E15DB9E}"/>
              </a:ext>
            </a:extLst>
          </p:cNvPr>
          <p:cNvGrpSpPr/>
          <p:nvPr/>
        </p:nvGrpSpPr>
        <p:grpSpPr>
          <a:xfrm>
            <a:off x="76200" y="4476420"/>
            <a:ext cx="12013701" cy="1862048"/>
            <a:chOff x="326834" y="2401409"/>
            <a:chExt cx="11471324" cy="186204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BEBECB-8677-BE16-CEF3-32172AC22E79}"/>
                </a:ext>
              </a:extLst>
            </p:cNvPr>
            <p:cNvSpPr/>
            <p:nvPr/>
          </p:nvSpPr>
          <p:spPr>
            <a:xfrm>
              <a:off x="326834" y="2544597"/>
              <a:ext cx="1693314" cy="1507799"/>
            </a:xfrm>
            <a:custGeom>
              <a:avLst/>
              <a:gdLst>
                <a:gd name="connsiteX0" fmla="*/ 740462 w 750107"/>
                <a:gd name="connsiteY0" fmla="*/ 56804 h 750138"/>
                <a:gd name="connsiteX1" fmla="*/ 693314 w 750107"/>
                <a:gd name="connsiteY1" fmla="*/ 9659 h 750138"/>
                <a:gd name="connsiteX2" fmla="*/ 646939 w 750107"/>
                <a:gd name="connsiteY2" fmla="*/ 9551 h 750138"/>
                <a:gd name="connsiteX3" fmla="*/ 643808 w 750107"/>
                <a:gd name="connsiteY3" fmla="*/ 52426 h 750138"/>
                <a:gd name="connsiteX4" fmla="*/ 432655 w 750107"/>
                <a:gd name="connsiteY4" fmla="*/ 263581 h 750138"/>
                <a:gd name="connsiteX5" fmla="*/ 423305 w 750107"/>
                <a:gd name="connsiteY5" fmla="*/ 254225 h 750138"/>
                <a:gd name="connsiteX6" fmla="*/ 361747 w 750107"/>
                <a:gd name="connsiteY6" fmla="*/ 253665 h 750138"/>
                <a:gd name="connsiteX7" fmla="*/ 361187 w 750107"/>
                <a:gd name="connsiteY7" fmla="*/ 254225 h 750138"/>
                <a:gd name="connsiteX8" fmla="*/ 13060 w 750107"/>
                <a:gd name="connsiteY8" fmla="*/ 602423 h 750138"/>
                <a:gd name="connsiteX9" fmla="*/ 12408 w 750107"/>
                <a:gd name="connsiteY9" fmla="*/ 663898 h 750138"/>
                <a:gd name="connsiteX10" fmla="*/ 13060 w 750107"/>
                <a:gd name="connsiteY10" fmla="*/ 664549 h 750138"/>
                <a:gd name="connsiteX11" fmla="*/ 85595 w 750107"/>
                <a:gd name="connsiteY11" fmla="*/ 737108 h 750138"/>
                <a:gd name="connsiteX12" fmla="*/ 147152 w 750107"/>
                <a:gd name="connsiteY12" fmla="*/ 737668 h 750138"/>
                <a:gd name="connsiteX13" fmla="*/ 147712 w 750107"/>
                <a:gd name="connsiteY13" fmla="*/ 737108 h 750138"/>
                <a:gd name="connsiteX14" fmla="*/ 495839 w 750107"/>
                <a:gd name="connsiteY14" fmla="*/ 388910 h 750138"/>
                <a:gd name="connsiteX15" fmla="*/ 496490 w 750107"/>
                <a:gd name="connsiteY15" fmla="*/ 327434 h 750138"/>
                <a:gd name="connsiteX16" fmla="*/ 495839 w 750107"/>
                <a:gd name="connsiteY16" fmla="*/ 326784 h 750138"/>
                <a:gd name="connsiteX17" fmla="*/ 486526 w 750107"/>
                <a:gd name="connsiteY17" fmla="*/ 317467 h 750138"/>
                <a:gd name="connsiteX18" fmla="*/ 697695 w 750107"/>
                <a:gd name="connsiteY18" fmla="*/ 106304 h 750138"/>
                <a:gd name="connsiteX19" fmla="*/ 743589 w 750107"/>
                <a:gd name="connsiteY19" fmla="*/ 99653 h 750138"/>
                <a:gd name="connsiteX20" fmla="*/ 740462 w 750107"/>
                <a:gd name="connsiteY20" fmla="*/ 56804 h 750138"/>
                <a:gd name="connsiteX21" fmla="*/ 482371 w 750107"/>
                <a:gd name="connsiteY21" fmla="*/ 375441 h 750138"/>
                <a:gd name="connsiteX22" fmla="*/ 134243 w 750107"/>
                <a:gd name="connsiteY22" fmla="*/ 723638 h 750138"/>
                <a:gd name="connsiteX23" fmla="*/ 99434 w 750107"/>
                <a:gd name="connsiteY23" fmla="*/ 724007 h 750138"/>
                <a:gd name="connsiteX24" fmla="*/ 99064 w 750107"/>
                <a:gd name="connsiteY24" fmla="*/ 723638 h 750138"/>
                <a:gd name="connsiteX25" fmla="*/ 26528 w 750107"/>
                <a:gd name="connsiteY25" fmla="*/ 651081 h 750138"/>
                <a:gd name="connsiteX26" fmla="*/ 26169 w 750107"/>
                <a:gd name="connsiteY26" fmla="*/ 616251 h 750138"/>
                <a:gd name="connsiteX27" fmla="*/ 26528 w 750107"/>
                <a:gd name="connsiteY27" fmla="*/ 615891 h 750138"/>
                <a:gd name="connsiteX28" fmla="*/ 374657 w 750107"/>
                <a:gd name="connsiteY28" fmla="*/ 267695 h 750138"/>
                <a:gd name="connsiteX29" fmla="*/ 409466 w 750107"/>
                <a:gd name="connsiteY29" fmla="*/ 267325 h 750138"/>
                <a:gd name="connsiteX30" fmla="*/ 409835 w 750107"/>
                <a:gd name="connsiteY30" fmla="*/ 267695 h 750138"/>
                <a:gd name="connsiteX31" fmla="*/ 482371 w 750107"/>
                <a:gd name="connsiteY31" fmla="*/ 340252 h 750138"/>
                <a:gd name="connsiteX32" fmla="*/ 482730 w 750107"/>
                <a:gd name="connsiteY32" fmla="*/ 375082 h 750138"/>
                <a:gd name="connsiteX33" fmla="*/ 482371 w 750107"/>
                <a:gd name="connsiteY33" fmla="*/ 375441 h 750138"/>
                <a:gd name="connsiteX34" fmla="*/ 446123 w 750107"/>
                <a:gd name="connsiteY34" fmla="*/ 277048 h 750138"/>
                <a:gd name="connsiteX35" fmla="*/ 656939 w 750107"/>
                <a:gd name="connsiteY35" fmla="*/ 66231 h 750138"/>
                <a:gd name="connsiteX36" fmla="*/ 683884 w 750107"/>
                <a:gd name="connsiteY36" fmla="*/ 93177 h 750138"/>
                <a:gd name="connsiteX37" fmla="*/ 473059 w 750107"/>
                <a:gd name="connsiteY37" fmla="*/ 303995 h 750138"/>
                <a:gd name="connsiteX38" fmla="*/ 727658 w 750107"/>
                <a:gd name="connsiteY38" fmla="*/ 90478 h 750138"/>
                <a:gd name="connsiteX39" fmla="*/ 706785 w 750107"/>
                <a:gd name="connsiteY39" fmla="*/ 90478 h 750138"/>
                <a:gd name="connsiteX40" fmla="*/ 659636 w 750107"/>
                <a:gd name="connsiteY40" fmla="*/ 43337 h 750138"/>
                <a:gd name="connsiteX41" fmla="*/ 659639 w 750107"/>
                <a:gd name="connsiteY41" fmla="*/ 22456 h 750138"/>
                <a:gd name="connsiteX42" fmla="*/ 680519 w 750107"/>
                <a:gd name="connsiteY42" fmla="*/ 22459 h 750138"/>
                <a:gd name="connsiteX43" fmla="*/ 727660 w 750107"/>
                <a:gd name="connsiteY43" fmla="*/ 69608 h 750138"/>
                <a:gd name="connsiteX44" fmla="*/ 727668 w 750107"/>
                <a:gd name="connsiteY44" fmla="*/ 90473 h 750138"/>
                <a:gd name="connsiteX45" fmla="*/ 727660 w 750107"/>
                <a:gd name="connsiteY45" fmla="*/ 90481 h 75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0107" h="750138">
                  <a:moveTo>
                    <a:pt x="740462" y="56804"/>
                  </a:moveTo>
                  <a:lnTo>
                    <a:pt x="693314" y="9659"/>
                  </a:lnTo>
                  <a:cubicBezTo>
                    <a:pt x="680538" y="-3177"/>
                    <a:pt x="659775" y="-3226"/>
                    <a:pt x="646939" y="9551"/>
                  </a:cubicBezTo>
                  <a:cubicBezTo>
                    <a:pt x="635366" y="21069"/>
                    <a:pt x="634032" y="39348"/>
                    <a:pt x="643808" y="52426"/>
                  </a:cubicBezTo>
                  <a:lnTo>
                    <a:pt x="432655" y="263581"/>
                  </a:lnTo>
                  <a:lnTo>
                    <a:pt x="423305" y="254225"/>
                  </a:lnTo>
                  <a:cubicBezTo>
                    <a:pt x="406461" y="237072"/>
                    <a:pt x="378901" y="236821"/>
                    <a:pt x="361747" y="253665"/>
                  </a:cubicBezTo>
                  <a:cubicBezTo>
                    <a:pt x="361559" y="253850"/>
                    <a:pt x="361372" y="254037"/>
                    <a:pt x="361187" y="254225"/>
                  </a:cubicBezTo>
                  <a:lnTo>
                    <a:pt x="13060" y="602423"/>
                  </a:lnTo>
                  <a:cubicBezTo>
                    <a:pt x="-4096" y="619219"/>
                    <a:pt x="-4387" y="646742"/>
                    <a:pt x="12408" y="663898"/>
                  </a:cubicBezTo>
                  <a:cubicBezTo>
                    <a:pt x="12623" y="664117"/>
                    <a:pt x="12841" y="664334"/>
                    <a:pt x="13060" y="664549"/>
                  </a:cubicBezTo>
                  <a:lnTo>
                    <a:pt x="85595" y="737108"/>
                  </a:lnTo>
                  <a:cubicBezTo>
                    <a:pt x="102439" y="754261"/>
                    <a:pt x="129998" y="754512"/>
                    <a:pt x="147152" y="737668"/>
                  </a:cubicBezTo>
                  <a:cubicBezTo>
                    <a:pt x="147341" y="737483"/>
                    <a:pt x="147527" y="737296"/>
                    <a:pt x="147712" y="737108"/>
                  </a:cubicBezTo>
                  <a:lnTo>
                    <a:pt x="495839" y="388910"/>
                  </a:lnTo>
                  <a:cubicBezTo>
                    <a:pt x="512995" y="372113"/>
                    <a:pt x="513286" y="344590"/>
                    <a:pt x="496490" y="327434"/>
                  </a:cubicBezTo>
                  <a:cubicBezTo>
                    <a:pt x="496276" y="327215"/>
                    <a:pt x="496059" y="326998"/>
                    <a:pt x="495839" y="326784"/>
                  </a:cubicBezTo>
                  <a:lnTo>
                    <a:pt x="486526" y="317467"/>
                  </a:lnTo>
                  <a:lnTo>
                    <a:pt x="697695" y="106304"/>
                  </a:lnTo>
                  <a:cubicBezTo>
                    <a:pt x="712205" y="117141"/>
                    <a:pt x="732752" y="114163"/>
                    <a:pt x="743589" y="99653"/>
                  </a:cubicBezTo>
                  <a:cubicBezTo>
                    <a:pt x="753352" y="86581"/>
                    <a:pt x="752019" y="68320"/>
                    <a:pt x="740462" y="56804"/>
                  </a:cubicBezTo>
                  <a:close/>
                  <a:moveTo>
                    <a:pt x="482371" y="375441"/>
                  </a:moveTo>
                  <a:lnTo>
                    <a:pt x="134243" y="723638"/>
                  </a:lnTo>
                  <a:cubicBezTo>
                    <a:pt x="124732" y="733353"/>
                    <a:pt x="109147" y="733518"/>
                    <a:pt x="99434" y="724007"/>
                  </a:cubicBezTo>
                  <a:cubicBezTo>
                    <a:pt x="99309" y="723886"/>
                    <a:pt x="99186" y="723763"/>
                    <a:pt x="99064" y="723638"/>
                  </a:cubicBezTo>
                  <a:lnTo>
                    <a:pt x="26528" y="651081"/>
                  </a:lnTo>
                  <a:cubicBezTo>
                    <a:pt x="16811" y="641562"/>
                    <a:pt x="16650" y="625968"/>
                    <a:pt x="26169" y="616251"/>
                  </a:cubicBezTo>
                  <a:cubicBezTo>
                    <a:pt x="26287" y="616130"/>
                    <a:pt x="26407" y="616010"/>
                    <a:pt x="26528" y="615891"/>
                  </a:cubicBezTo>
                  <a:lnTo>
                    <a:pt x="374657" y="267695"/>
                  </a:lnTo>
                  <a:cubicBezTo>
                    <a:pt x="384167" y="257980"/>
                    <a:pt x="399752" y="257815"/>
                    <a:pt x="409466" y="267325"/>
                  </a:cubicBezTo>
                  <a:cubicBezTo>
                    <a:pt x="409591" y="267447"/>
                    <a:pt x="409713" y="267570"/>
                    <a:pt x="409835" y="267695"/>
                  </a:cubicBezTo>
                  <a:lnTo>
                    <a:pt x="482371" y="340252"/>
                  </a:lnTo>
                  <a:cubicBezTo>
                    <a:pt x="492088" y="349771"/>
                    <a:pt x="492249" y="365365"/>
                    <a:pt x="482730" y="375082"/>
                  </a:cubicBezTo>
                  <a:cubicBezTo>
                    <a:pt x="482612" y="375203"/>
                    <a:pt x="482492" y="375323"/>
                    <a:pt x="482371" y="375441"/>
                  </a:cubicBezTo>
                  <a:close/>
                  <a:moveTo>
                    <a:pt x="446123" y="277048"/>
                  </a:moveTo>
                  <a:lnTo>
                    <a:pt x="656939" y="66231"/>
                  </a:lnTo>
                  <a:lnTo>
                    <a:pt x="683884" y="93177"/>
                  </a:lnTo>
                  <a:lnTo>
                    <a:pt x="473059" y="303995"/>
                  </a:lnTo>
                  <a:close/>
                  <a:moveTo>
                    <a:pt x="727658" y="90478"/>
                  </a:moveTo>
                  <a:cubicBezTo>
                    <a:pt x="721892" y="96236"/>
                    <a:pt x="712551" y="96236"/>
                    <a:pt x="706785" y="90478"/>
                  </a:cubicBezTo>
                  <a:lnTo>
                    <a:pt x="659636" y="43337"/>
                  </a:lnTo>
                  <a:cubicBezTo>
                    <a:pt x="653871" y="37571"/>
                    <a:pt x="653872" y="28222"/>
                    <a:pt x="659639" y="22456"/>
                  </a:cubicBezTo>
                  <a:cubicBezTo>
                    <a:pt x="665405" y="16692"/>
                    <a:pt x="674753" y="16693"/>
                    <a:pt x="680519" y="22459"/>
                  </a:cubicBezTo>
                  <a:lnTo>
                    <a:pt x="727660" y="69608"/>
                  </a:lnTo>
                  <a:cubicBezTo>
                    <a:pt x="733423" y="75368"/>
                    <a:pt x="733427" y="84710"/>
                    <a:pt x="727668" y="90473"/>
                  </a:cubicBezTo>
                  <a:cubicBezTo>
                    <a:pt x="727665" y="90476"/>
                    <a:pt x="727663" y="90478"/>
                    <a:pt x="727660" y="9048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6D1684-8776-FFC8-A25F-DCBEAF251AFF}"/>
                </a:ext>
              </a:extLst>
            </p:cNvPr>
            <p:cNvSpPr/>
            <p:nvPr/>
          </p:nvSpPr>
          <p:spPr>
            <a:xfrm>
              <a:off x="4248741" y="2859041"/>
              <a:ext cx="1025844" cy="946785"/>
            </a:xfrm>
            <a:custGeom>
              <a:avLst/>
              <a:gdLst>
                <a:gd name="connsiteX0" fmla="*/ 238125 w 238125"/>
                <a:gd name="connsiteY0" fmla="*/ 119063 h 238125"/>
                <a:gd name="connsiteX1" fmla="*/ 119063 w 238125"/>
                <a:gd name="connsiteY1" fmla="*/ 0 h 238125"/>
                <a:gd name="connsiteX2" fmla="*/ 0 w 238125"/>
                <a:gd name="connsiteY2" fmla="*/ 119063 h 238125"/>
                <a:gd name="connsiteX3" fmla="*/ 119063 w 238125"/>
                <a:gd name="connsiteY3" fmla="*/ 238125 h 238125"/>
                <a:gd name="connsiteX4" fmla="*/ 238125 w 238125"/>
                <a:gd name="connsiteY4" fmla="*/ 119063 h 238125"/>
                <a:gd name="connsiteX5" fmla="*/ 219075 w 238125"/>
                <a:gd name="connsiteY5" fmla="*/ 119063 h 238125"/>
                <a:gd name="connsiteX6" fmla="*/ 195196 w 238125"/>
                <a:gd name="connsiteY6" fmla="*/ 183756 h 238125"/>
                <a:gd name="connsiteX7" fmla="*/ 195196 w 238125"/>
                <a:gd name="connsiteY7" fmla="*/ 54407 h 238125"/>
                <a:gd name="connsiteX8" fmla="*/ 219075 w 238125"/>
                <a:gd name="connsiteY8" fmla="*/ 119063 h 238125"/>
                <a:gd name="connsiteX9" fmla="*/ 181594 w 238125"/>
                <a:gd name="connsiteY9" fmla="*/ 41129 h 238125"/>
                <a:gd name="connsiteX10" fmla="*/ 181594 w 238125"/>
                <a:gd name="connsiteY10" fmla="*/ 197025 h 238125"/>
                <a:gd name="connsiteX11" fmla="*/ 56569 w 238125"/>
                <a:gd name="connsiteY11" fmla="*/ 197025 h 238125"/>
                <a:gd name="connsiteX12" fmla="*/ 56569 w 238125"/>
                <a:gd name="connsiteY12" fmla="*/ 41129 h 238125"/>
                <a:gd name="connsiteX13" fmla="*/ 181594 w 238125"/>
                <a:gd name="connsiteY13" fmla="*/ 41129 h 238125"/>
                <a:gd name="connsiteX14" fmla="*/ 19050 w 238125"/>
                <a:gd name="connsiteY14" fmla="*/ 119063 h 238125"/>
                <a:gd name="connsiteX15" fmla="*/ 42929 w 238125"/>
                <a:gd name="connsiteY15" fmla="*/ 54369 h 238125"/>
                <a:gd name="connsiteX16" fmla="*/ 42929 w 238125"/>
                <a:gd name="connsiteY16" fmla="*/ 183718 h 238125"/>
                <a:gd name="connsiteX17" fmla="*/ 19050 w 238125"/>
                <a:gd name="connsiteY1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238125">
                  <a:moveTo>
                    <a:pt x="238125" y="119063"/>
                  </a:moveTo>
                  <a:cubicBezTo>
                    <a:pt x="238125" y="53306"/>
                    <a:pt x="184819" y="0"/>
                    <a:pt x="119063" y="0"/>
                  </a:cubicBezTo>
                  <a:cubicBezTo>
                    <a:pt x="53306" y="0"/>
                    <a:pt x="0" y="53306"/>
                    <a:pt x="0" y="119063"/>
                  </a:cubicBezTo>
                  <a:cubicBezTo>
                    <a:pt x="0" y="184819"/>
                    <a:pt x="53306" y="238125"/>
                    <a:pt x="119063" y="238125"/>
                  </a:cubicBezTo>
                  <a:cubicBezTo>
                    <a:pt x="184789" y="238052"/>
                    <a:pt x="238052" y="184789"/>
                    <a:pt x="238125" y="119063"/>
                  </a:cubicBezTo>
                  <a:close/>
                  <a:moveTo>
                    <a:pt x="219075" y="119063"/>
                  </a:moveTo>
                  <a:cubicBezTo>
                    <a:pt x="219082" y="142785"/>
                    <a:pt x="210613" y="165727"/>
                    <a:pt x="195196" y="183756"/>
                  </a:cubicBezTo>
                  <a:cubicBezTo>
                    <a:pt x="163510" y="146461"/>
                    <a:pt x="163510" y="91702"/>
                    <a:pt x="195196" y="54407"/>
                  </a:cubicBezTo>
                  <a:cubicBezTo>
                    <a:pt x="210604" y="72425"/>
                    <a:pt x="219073" y="95354"/>
                    <a:pt x="219075" y="119063"/>
                  </a:cubicBezTo>
                  <a:close/>
                  <a:moveTo>
                    <a:pt x="181594" y="41129"/>
                  </a:moveTo>
                  <a:cubicBezTo>
                    <a:pt x="142696" y="85815"/>
                    <a:pt x="142696" y="152339"/>
                    <a:pt x="181594" y="197025"/>
                  </a:cubicBezTo>
                  <a:cubicBezTo>
                    <a:pt x="145111" y="226445"/>
                    <a:pt x="93052" y="226445"/>
                    <a:pt x="56569" y="197025"/>
                  </a:cubicBezTo>
                  <a:cubicBezTo>
                    <a:pt x="95467" y="152339"/>
                    <a:pt x="95467" y="85815"/>
                    <a:pt x="56569" y="41129"/>
                  </a:cubicBezTo>
                  <a:cubicBezTo>
                    <a:pt x="93052" y="11708"/>
                    <a:pt x="145111" y="11708"/>
                    <a:pt x="181594" y="41129"/>
                  </a:cubicBezTo>
                  <a:close/>
                  <a:moveTo>
                    <a:pt x="19050" y="119063"/>
                  </a:moveTo>
                  <a:cubicBezTo>
                    <a:pt x="19043" y="95340"/>
                    <a:pt x="27512" y="72398"/>
                    <a:pt x="42929" y="54369"/>
                  </a:cubicBezTo>
                  <a:cubicBezTo>
                    <a:pt x="74615" y="91664"/>
                    <a:pt x="74615" y="146423"/>
                    <a:pt x="42929" y="183718"/>
                  </a:cubicBezTo>
                  <a:cubicBezTo>
                    <a:pt x="27521" y="165700"/>
                    <a:pt x="19052" y="142771"/>
                    <a:pt x="19050" y="119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038796BE-FB05-F98D-9516-9D33B48E9C10}"/>
                </a:ext>
              </a:extLst>
            </p:cNvPr>
            <p:cNvSpPr/>
            <p:nvPr/>
          </p:nvSpPr>
          <p:spPr>
            <a:xfrm>
              <a:off x="2506980" y="2859041"/>
              <a:ext cx="1025844" cy="946785"/>
            </a:xfrm>
            <a:prstGeom prst="mathPl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quals 19">
              <a:extLst>
                <a:ext uri="{FF2B5EF4-FFF2-40B4-BE49-F238E27FC236}">
                  <a16:creationId xmlns:a16="http://schemas.microsoft.com/office/drawing/2014/main" id="{7DE066C4-E657-E868-1488-B912F3AC011C}"/>
                </a:ext>
              </a:extLst>
            </p:cNvPr>
            <p:cNvSpPr/>
            <p:nvPr/>
          </p:nvSpPr>
          <p:spPr>
            <a:xfrm>
              <a:off x="5748408" y="2807242"/>
              <a:ext cx="1463040" cy="967745"/>
            </a:xfrm>
            <a:prstGeom prst="mathEqual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9B7387-C51A-A70A-20EB-D23D2D03D703}"/>
                </a:ext>
              </a:extLst>
            </p:cNvPr>
            <p:cNvSpPr/>
            <p:nvPr/>
          </p:nvSpPr>
          <p:spPr>
            <a:xfrm>
              <a:off x="7674326" y="2401409"/>
              <a:ext cx="4123832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0" cap="none" spc="0" dirty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£1.10p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7628B0-B872-4EE3-7CC2-403466066CBC}"/>
              </a:ext>
            </a:extLst>
          </p:cNvPr>
          <p:cNvSpPr txBox="1"/>
          <p:nvPr/>
        </p:nvSpPr>
        <p:spPr>
          <a:xfrm>
            <a:off x="232410" y="6231788"/>
            <a:ext cx="8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£1.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7F7F8-FBB1-6CCA-76F5-71514CC8527A}"/>
              </a:ext>
            </a:extLst>
          </p:cNvPr>
          <p:cNvSpPr txBox="1"/>
          <p:nvPr/>
        </p:nvSpPr>
        <p:spPr>
          <a:xfrm>
            <a:off x="4318757" y="6231788"/>
            <a:ext cx="8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£0.05</a:t>
            </a:r>
            <a:endParaRPr lang="en-GB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2419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ck in the water&#10;&#10;Description automatically generated">
            <a:extLst>
              <a:ext uri="{FF2B5EF4-FFF2-40B4-BE49-F238E27FC236}">
                <a16:creationId xmlns:a16="http://schemas.microsoft.com/office/drawing/2014/main" id="{BEFCD548-3DAF-D420-6AB0-5EB31C302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icroscopes on a table&#10;&#10;Description automatically generated">
            <a:extLst>
              <a:ext uri="{FF2B5EF4-FFF2-40B4-BE49-F238E27FC236}">
                <a16:creationId xmlns:a16="http://schemas.microsoft.com/office/drawing/2014/main" id="{83E33058-8ADC-D717-371A-5EF1592FF9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92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9D57A0-0756-7A0D-7E7F-3D8C5BE539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913" y="0"/>
            <a:ext cx="901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764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88EB1-A95E-8218-A932-55A2C20D8CB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D1008-8427-752F-2BCD-8D153B08F0F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41BE3F-3DDA-178D-67EA-3376689DE66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Is Square A and B same colour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F72C6-5F66-50D0-C1BC-7340A7986E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47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1265218-7EEF-520E-5BB0-FBED5A71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4869" y="-85344"/>
            <a:ext cx="8982261" cy="69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045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BADC2-321B-6771-8ED0-21CE0F009D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504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C91D3-648A-652C-72EE-603D7D71CF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9" y="0"/>
            <a:ext cx="12153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13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ly pads in a pond&#10;&#10;Description automatically generated">
            <a:extLst>
              <a:ext uri="{FF2B5EF4-FFF2-40B4-BE49-F238E27FC236}">
                <a16:creationId xmlns:a16="http://schemas.microsoft.com/office/drawing/2014/main" id="{F2CA6C15-459B-2396-5C61-9B57426E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8" b="93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48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ly pads in a pond&#10;&#10;Description automatically generated">
            <a:extLst>
              <a:ext uri="{FF2B5EF4-FFF2-40B4-BE49-F238E27FC236}">
                <a16:creationId xmlns:a16="http://schemas.microsoft.com/office/drawing/2014/main" id="{F2CA6C15-459B-2396-5C61-9B57426E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0" b="937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70A6EB-0837-D1D8-0664-D8201DB2A112}"/>
              </a:ext>
            </a:extLst>
          </p:cNvPr>
          <p:cNvSpPr/>
          <p:nvPr/>
        </p:nvSpPr>
        <p:spPr>
          <a:xfrm>
            <a:off x="1063752" y="1066696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l</a:t>
            </a:r>
            <a:r>
              <a:rPr lang="en-US" sz="96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ily patch doubles in size each day.</a:t>
            </a:r>
            <a:endParaRPr lang="en-US" sz="96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08731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ly pads in a pond&#10;&#10;Description automatically generated">
            <a:extLst>
              <a:ext uri="{FF2B5EF4-FFF2-40B4-BE49-F238E27FC236}">
                <a16:creationId xmlns:a16="http://schemas.microsoft.com/office/drawing/2014/main" id="{F2CA6C15-459B-2396-5C61-9B57426E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0" b="937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70A6EB-0837-D1D8-0664-D8201DB2A112}"/>
              </a:ext>
            </a:extLst>
          </p:cNvPr>
          <p:cNvSpPr/>
          <p:nvPr/>
        </p:nvSpPr>
        <p:spPr>
          <a:xfrm>
            <a:off x="1063752" y="1711589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Takes 48 days to cover entire pond with lilies.</a:t>
            </a:r>
            <a:endParaRPr lang="en-US" sz="96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87057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ly pads in a pond&#10;&#10;Description automatically generated">
            <a:extLst>
              <a:ext uri="{FF2B5EF4-FFF2-40B4-BE49-F238E27FC236}">
                <a16:creationId xmlns:a16="http://schemas.microsoft.com/office/drawing/2014/main" id="{F2CA6C15-459B-2396-5C61-9B57426E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0" b="937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70A6EB-0837-D1D8-0664-D8201DB2A112}"/>
              </a:ext>
            </a:extLst>
          </p:cNvPr>
          <p:cNvSpPr/>
          <p:nvPr/>
        </p:nvSpPr>
        <p:spPr>
          <a:xfrm>
            <a:off x="1063752" y="1711589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long would it take to cover half the pond?</a:t>
            </a:r>
            <a:endParaRPr lang="en-US" sz="96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01502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3FD52-A858-CF9E-0073-33D2718D1C7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B8CD9-B48B-252F-48A7-BDDA130B269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B8F8DE-F5CC-0751-AFBD-EDA6BB5C16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How long would it take to cover half the pond? What is first answer you think of?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0E6BB-4523-7F9C-7E08-F353FEF5EC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0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9EE7-2FF9-B11B-4193-8C1C351C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11D254-6601-78BB-7A38-242BD417BC20}"/>
              </a:ext>
            </a:extLst>
          </p:cNvPr>
          <p:cNvSpPr txBox="1"/>
          <p:nvPr/>
        </p:nvSpPr>
        <p:spPr>
          <a:xfrm>
            <a:off x="0" y="5720834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atin typeface="Calibri" panose="020F0502020204030204" pitchFamily="34" charset="0"/>
                <a:cs typeface="Calibri" panose="020F0502020204030204" pitchFamily="34" charset="0"/>
              </a:rPr>
              <a:t>https://bit.ly/Make_My_Report_Pop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BACB02-16F0-6BA5-E11D-E1B9713567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0" y="-9406"/>
            <a:ext cx="573024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32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a list of tasks&#10;&#10;Description automatically generated">
            <a:extLst>
              <a:ext uri="{FF2B5EF4-FFF2-40B4-BE49-F238E27FC236}">
                <a16:creationId xmlns:a16="http://schemas.microsoft.com/office/drawing/2014/main" id="{C86B4123-9537-8B72-5ED4-4F3468F5DC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512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ly pads in a pond&#10;&#10;Description automatically generated">
            <a:extLst>
              <a:ext uri="{FF2B5EF4-FFF2-40B4-BE49-F238E27FC236}">
                <a16:creationId xmlns:a16="http://schemas.microsoft.com/office/drawing/2014/main" id="{F2CA6C15-459B-2396-5C61-9B57426E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68" b="93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6B462-D0C0-A83F-7DE8-6E29BBD7FD23}"/>
              </a:ext>
            </a:extLst>
          </p:cNvPr>
          <p:cNvSpPr txBox="1"/>
          <p:nvPr/>
        </p:nvSpPr>
        <p:spPr>
          <a:xfrm>
            <a:off x="2030931" y="1446221"/>
            <a:ext cx="8489483" cy="415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day </a:t>
            </a:r>
            <a:r>
              <a:rPr lang="en-US" sz="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47</a:t>
            </a:r>
            <a:r>
              <a:rPr lang="en-US" sz="7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 lily patch would cover half the pond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</a:t>
            </a:r>
            <a:r>
              <a:rPr lang="en-US" sz="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47</a:t>
            </a:r>
            <a:r>
              <a:rPr lang="en-US" sz="7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days </a:t>
            </a:r>
            <a:endParaRPr lang="en-US" sz="7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67376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 wearing white shirt and yellow sweater">
            <a:extLst>
              <a:ext uri="{FF2B5EF4-FFF2-40B4-BE49-F238E27FC236}">
                <a16:creationId xmlns:a16="http://schemas.microsoft.com/office/drawing/2014/main" id="{5EA520FD-75AE-E186-DB4C-114D295879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791F44-DA67-9354-DD4C-FA9F3F8F129D}"/>
              </a:ext>
            </a:extLst>
          </p:cNvPr>
          <p:cNvSpPr/>
          <p:nvPr/>
        </p:nvSpPr>
        <p:spPr>
          <a:xfrm>
            <a:off x="1967113" y="-134005"/>
            <a:ext cx="82577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Types of thinking</a:t>
            </a:r>
          </a:p>
        </p:txBody>
      </p:sp>
    </p:spTree>
    <p:extLst>
      <p:ext uri="{BB962C8B-B14F-4D97-AF65-F5344CB8AC3E}">
        <p14:creationId xmlns:p14="http://schemas.microsoft.com/office/powerpoint/2010/main" val="37030108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view of high-speed cars on freeway at night">
            <a:extLst>
              <a:ext uri="{FF2B5EF4-FFF2-40B4-BE49-F238E27FC236}">
                <a16:creationId xmlns:a16="http://schemas.microsoft.com/office/drawing/2014/main" id="{196E98FF-9F15-2D01-23D5-A28EE0C97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91F44-DA67-9354-DD4C-FA9F3F8F129D}"/>
              </a:ext>
            </a:extLst>
          </p:cNvPr>
          <p:cNvSpPr/>
          <p:nvPr/>
        </p:nvSpPr>
        <p:spPr>
          <a:xfrm>
            <a:off x="-20" y="1122362"/>
            <a:ext cx="12192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System</a:t>
            </a:r>
            <a:r>
              <a:rPr lang="en-US" sz="96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one thinking</a:t>
            </a:r>
          </a:p>
        </p:txBody>
      </p:sp>
    </p:spTree>
    <p:extLst>
      <p:ext uri="{BB962C8B-B14F-4D97-AF65-F5344CB8AC3E}">
        <p14:creationId xmlns:p14="http://schemas.microsoft.com/office/powerpoint/2010/main" val="39278705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tortoise on grass with Aldabra in the background&#10;&#10;Description automatically generated">
            <a:extLst>
              <a:ext uri="{FF2B5EF4-FFF2-40B4-BE49-F238E27FC236}">
                <a16:creationId xmlns:a16="http://schemas.microsoft.com/office/drawing/2014/main" id="{547E94CB-B1F7-68FD-815D-8A5CAC02D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42" b="92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EDDECB-4F04-D1AD-9C3F-1712C25CE687}"/>
              </a:ext>
            </a:extLst>
          </p:cNvPr>
          <p:cNvSpPr/>
          <p:nvPr/>
        </p:nvSpPr>
        <p:spPr>
          <a:xfrm>
            <a:off x="20" y="3751262"/>
            <a:ext cx="1219198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System two thinking</a:t>
            </a:r>
          </a:p>
        </p:txBody>
      </p:sp>
    </p:spTree>
    <p:extLst>
      <p:ext uri="{BB962C8B-B14F-4D97-AF65-F5344CB8AC3E}">
        <p14:creationId xmlns:p14="http://schemas.microsoft.com/office/powerpoint/2010/main" val="27760103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hands holding each other&#10;&#10;Description automatically generated">
            <a:extLst>
              <a:ext uri="{FF2B5EF4-FFF2-40B4-BE49-F238E27FC236}">
                <a16:creationId xmlns:a16="http://schemas.microsoft.com/office/drawing/2014/main" id="{8AFF613D-BDDA-A150-D657-0DE88B65B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6" b="993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69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ok on top of a stack of books&#10;&#10;Description automatically generated">
            <a:extLst>
              <a:ext uri="{FF2B5EF4-FFF2-40B4-BE49-F238E27FC236}">
                <a16:creationId xmlns:a16="http://schemas.microsoft.com/office/drawing/2014/main" id="{AA691417-48FD-3EC6-4317-CDB5C43472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422" y="643467"/>
            <a:ext cx="840915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71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3643-F71D-EF52-AF02-928FDD9A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B19EA8-916C-63A9-5005-A0587C1EA134}"/>
              </a:ext>
            </a:extLst>
          </p:cNvPr>
          <p:cNvSpPr txBox="1"/>
          <p:nvPr/>
        </p:nvSpPr>
        <p:spPr>
          <a:xfrm>
            <a:off x="0" y="5720834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atin typeface="Calibri" panose="020F0502020204030204" pitchFamily="34" charset="0"/>
                <a:cs typeface="Calibri" panose="020F0502020204030204" pitchFamily="34" charset="0"/>
              </a:rPr>
              <a:t>https://bit.ly/Make_My_Report_Pop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850743A-A326-0B46-11B8-A909C3E93F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0" y="-9406"/>
            <a:ext cx="573024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21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A9330E-FF40-7081-4DCC-24CCA910A379}"/>
              </a:ext>
            </a:extLst>
          </p:cNvPr>
          <p:cNvSpPr/>
          <p:nvPr/>
        </p:nvSpPr>
        <p:spPr>
          <a:xfrm>
            <a:off x="3004448" y="2228671"/>
            <a:ext cx="618310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Priming</a:t>
            </a:r>
          </a:p>
        </p:txBody>
      </p:sp>
    </p:spTree>
    <p:extLst>
      <p:ext uri="{BB962C8B-B14F-4D97-AF65-F5344CB8AC3E}">
        <p14:creationId xmlns:p14="http://schemas.microsoft.com/office/powerpoint/2010/main" val="17851720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ck with writing on it&#10;&#10;Description automatically generated">
            <a:extLst>
              <a:ext uri="{FF2B5EF4-FFF2-40B4-BE49-F238E27FC236}">
                <a16:creationId xmlns:a16="http://schemas.microsoft.com/office/drawing/2014/main" id="{4DD1496D-4A3C-6C61-B36A-64C9F356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12" b="92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653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 coming out of shower">
            <a:extLst>
              <a:ext uri="{FF2B5EF4-FFF2-40B4-BE49-F238E27FC236}">
                <a16:creationId xmlns:a16="http://schemas.microsoft.com/office/drawing/2014/main" id="{5CFB85D4-2FE8-7A32-910A-BE3D036191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420" y="256823"/>
            <a:ext cx="3464403" cy="2594568"/>
          </a:xfrm>
          <a:prstGeom prst="rect">
            <a:avLst/>
          </a:prstGeom>
        </p:spPr>
      </p:pic>
      <p:pic>
        <p:nvPicPr>
          <p:cNvPr id="5" name="Picture 4" descr="Rolled cloth towels stacked in heap">
            <a:extLst>
              <a:ext uri="{FF2B5EF4-FFF2-40B4-BE49-F238E27FC236}">
                <a16:creationId xmlns:a16="http://schemas.microsoft.com/office/drawing/2014/main" id="{457E6DD0-1BCC-C3D8-671D-B991E0CD3E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54" y="152400"/>
            <a:ext cx="4031826" cy="2698991"/>
          </a:xfrm>
          <a:prstGeom prst="rect">
            <a:avLst/>
          </a:prstGeom>
        </p:spPr>
      </p:pic>
      <p:pic>
        <p:nvPicPr>
          <p:cNvPr id="7" name="Picture 6" descr="A black bottle with gold spout&#10;&#10;Description automatically generated">
            <a:extLst>
              <a:ext uri="{FF2B5EF4-FFF2-40B4-BE49-F238E27FC236}">
                <a16:creationId xmlns:a16="http://schemas.microsoft.com/office/drawing/2014/main" id="{FE43F87E-8659-44B9-5265-E8442C3599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33" t="18223" r="33167" b="19667"/>
          <a:stretch/>
        </p:blipFill>
        <p:spPr>
          <a:xfrm>
            <a:off x="4926330" y="2438400"/>
            <a:ext cx="2438400" cy="4327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F3F85A-9A73-304D-361E-2FBC43245C01}"/>
              </a:ext>
            </a:extLst>
          </p:cNvPr>
          <p:cNvSpPr/>
          <p:nvPr/>
        </p:nvSpPr>
        <p:spPr>
          <a:xfrm>
            <a:off x="7892816" y="3843635"/>
            <a:ext cx="374173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</a:t>
            </a:r>
            <a:r>
              <a:rPr lang="en-US" sz="13800" b="0" cap="none" spc="0" dirty="0" err="1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</a:t>
            </a:r>
            <a:r>
              <a:rPr lang="en-US" sz="13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6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oll, clipart, vector graphics&#10;&#10;Description automatically generated">
            <a:extLst>
              <a:ext uri="{FF2B5EF4-FFF2-40B4-BE49-F238E27FC236}">
                <a16:creationId xmlns:a16="http://schemas.microsoft.com/office/drawing/2014/main" id="{BA1FF23F-9918-4221-931F-4339657CE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8397" cy="5983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70DF5-D9E5-442C-BE5F-CBEA4392E342}"/>
              </a:ext>
            </a:extLst>
          </p:cNvPr>
          <p:cNvSpPr/>
          <p:nvPr/>
        </p:nvSpPr>
        <p:spPr>
          <a:xfrm>
            <a:off x="4398694" y="5983113"/>
            <a:ext cx="270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39784534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af of bread on a cutting board">
            <a:extLst>
              <a:ext uri="{FF2B5EF4-FFF2-40B4-BE49-F238E27FC236}">
                <a16:creationId xmlns:a16="http://schemas.microsoft.com/office/drawing/2014/main" id="{ACB21569-806C-FCED-3F5D-0E392131B7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93" y="205740"/>
            <a:ext cx="3893756" cy="2598420"/>
          </a:xfrm>
          <a:prstGeom prst="rect">
            <a:avLst/>
          </a:prstGeom>
        </p:spPr>
      </p:pic>
      <p:pic>
        <p:nvPicPr>
          <p:cNvPr id="7" name="Picture 6" descr="A butter on a plate&#10;&#10;Description automatically generated">
            <a:extLst>
              <a:ext uri="{FF2B5EF4-FFF2-40B4-BE49-F238E27FC236}">
                <a16:creationId xmlns:a16="http://schemas.microsoft.com/office/drawing/2014/main" id="{CA2AF775-5B8E-2AAE-FDC6-77DF33B1FD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600" b="25947"/>
          <a:stretch/>
        </p:blipFill>
        <p:spPr>
          <a:xfrm>
            <a:off x="4142531" y="3634740"/>
            <a:ext cx="3906937" cy="2674620"/>
          </a:xfrm>
          <a:prstGeom prst="rect">
            <a:avLst/>
          </a:prstGeom>
        </p:spPr>
      </p:pic>
      <p:pic>
        <p:nvPicPr>
          <p:cNvPr id="9" name="Picture 8" descr="A plate of food and a drink on a table&#10;&#10;Description automatically generated">
            <a:extLst>
              <a:ext uri="{FF2B5EF4-FFF2-40B4-BE49-F238E27FC236}">
                <a16:creationId xmlns:a16="http://schemas.microsoft.com/office/drawing/2014/main" id="{51D2F35D-026D-698F-7BA6-ED6E471076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2" t="12666" r="9402" b="13111"/>
          <a:stretch/>
        </p:blipFill>
        <p:spPr>
          <a:xfrm>
            <a:off x="7878780" y="205740"/>
            <a:ext cx="4126481" cy="2804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43F213-C6BA-FD3E-B69D-977C9675A909}"/>
              </a:ext>
            </a:extLst>
          </p:cNvPr>
          <p:cNvSpPr/>
          <p:nvPr/>
        </p:nvSpPr>
        <p:spPr>
          <a:xfrm>
            <a:off x="8334776" y="4034135"/>
            <a:ext cx="374173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</a:t>
            </a:r>
            <a:r>
              <a:rPr lang="en-US" sz="13800" b="0" cap="none" spc="0" dirty="0" err="1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</a:t>
            </a:r>
            <a:r>
              <a:rPr lang="en-US" sz="13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3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D3CF8-B3E5-E31D-A1E2-5E173534683C}"/>
              </a:ext>
            </a:extLst>
          </p:cNvPr>
          <p:cNvSpPr/>
          <p:nvPr/>
        </p:nvSpPr>
        <p:spPr>
          <a:xfrm>
            <a:off x="2481616" y="1905506"/>
            <a:ext cx="722876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9600" b="1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</a:t>
            </a:r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think</a:t>
            </a:r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a……</a:t>
            </a:r>
          </a:p>
        </p:txBody>
      </p:sp>
    </p:spTree>
    <p:extLst>
      <p:ext uri="{BB962C8B-B14F-4D97-AF65-F5344CB8AC3E}">
        <p14:creationId xmlns:p14="http://schemas.microsoft.com/office/powerpoint/2010/main" val="391578519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decline of the country&#10;&#10;Description automatically generated">
            <a:extLst>
              <a:ext uri="{FF2B5EF4-FFF2-40B4-BE49-F238E27FC236}">
                <a16:creationId xmlns:a16="http://schemas.microsoft.com/office/drawing/2014/main" id="{412A22B1-90C1-3DC6-05B2-98D3A9239D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53" y="0"/>
            <a:ext cx="9804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807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dots and white text&#10;&#10;Description automatically generated">
            <a:extLst>
              <a:ext uri="{FF2B5EF4-FFF2-40B4-BE49-F238E27FC236}">
                <a16:creationId xmlns:a16="http://schemas.microsoft.com/office/drawing/2014/main" id="{3757BA54-3FFF-0422-2E7F-22609C5988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398" y="0"/>
            <a:ext cx="8233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90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C7BA0-A821-6D73-964A-A1B9042AE4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28" y="0"/>
            <a:ext cx="1024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60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ne wall and a blue sky&#10;&#10;Description automatically generated">
            <a:extLst>
              <a:ext uri="{FF2B5EF4-FFF2-40B4-BE49-F238E27FC236}">
                <a16:creationId xmlns:a16="http://schemas.microsoft.com/office/drawing/2014/main" id="{E715460D-F9C8-73BA-D2CC-C5E77CB9D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94" b="105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91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221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86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torcycle, parked, outdoor&#10;&#10;Description automatically generated">
            <a:extLst>
              <a:ext uri="{FF2B5EF4-FFF2-40B4-BE49-F238E27FC236}">
                <a16:creationId xmlns:a16="http://schemas.microsoft.com/office/drawing/2014/main" id="{E868184F-636F-4F4B-96CD-53906516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52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85164420-6C0A-4F28-9D3E-94EEBAF2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0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del of a brain&#10;&#10;Description automatically generated">
            <a:extLst>
              <a:ext uri="{FF2B5EF4-FFF2-40B4-BE49-F238E27FC236}">
                <a16:creationId xmlns:a16="http://schemas.microsoft.com/office/drawing/2014/main" id="{ECF6688C-0339-11B8-C4A0-D982EC267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2BE9A-CAD8-6783-D55D-37C7B8D94B63}"/>
              </a:ext>
            </a:extLst>
          </p:cNvPr>
          <p:cNvSpPr txBox="1"/>
          <p:nvPr/>
        </p:nvSpPr>
        <p:spPr>
          <a:xfrm>
            <a:off x="1524" y="5010059"/>
            <a:ext cx="121904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9600" dirty="0"/>
              <a:t>Physiology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64448021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1AD680-B742-4F30-BF9C-7D81B4BD3B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748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224DD3A1-5044-4FB1-8967-40C23E7A42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" y="0"/>
            <a:ext cx="12187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4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13B276-E68B-4B26-B9AC-60823D7F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65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E4D409-0DE6-44E0-B9CC-33C1C2DD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5399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“Computer Ram”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“Hard Drive”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005FD-9A5D-4FFA-A92A-1267FC7B3262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18" name="Rectangle: Diagonal Corners Rounded 17">
              <a:extLst>
                <a:ext uri="{FF2B5EF4-FFF2-40B4-BE49-F238E27FC236}">
                  <a16:creationId xmlns:a16="http://schemas.microsoft.com/office/drawing/2014/main" id="{D6CA993B-A896-4131-BB60-DBE8A4A9038F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F28DF-E82E-4923-A095-772420915AA6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13DE0-BE60-4892-A10C-78D9882B7CAC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1289A729-822E-4B0E-B9E9-074571A3EE47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6ACF8E-C9A6-4B22-9738-A3EC82B40409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04856A-4B2F-41B5-A619-C82D72A450A7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4EBD1E94-E47A-4204-97B7-0DEC52503EDA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18FF2-4B9E-4354-AD63-A6E010DCEA5E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pic>
        <p:nvPicPr>
          <p:cNvPr id="26" name="Picture 2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53E212-8993-47BA-A5F5-FFCC013B6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019"/>
            <a:ext cx="1383627" cy="820796"/>
          </a:xfrm>
          <a:prstGeom prst="rect">
            <a:avLst/>
          </a:prstGeom>
        </p:spPr>
      </p:pic>
      <p:pic>
        <p:nvPicPr>
          <p:cNvPr id="27" name="Picture 26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6A7B21-506F-4346-942E-D60E0F27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019800"/>
            <a:ext cx="1534483" cy="8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47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07448 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62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8925" y="3451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5742 0.18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410" y="1614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ypewriter with a piece of paper&#10;&#10;Description automatically generated">
            <a:extLst>
              <a:ext uri="{FF2B5EF4-FFF2-40B4-BE49-F238E27FC236}">
                <a16:creationId xmlns:a16="http://schemas.microsoft.com/office/drawing/2014/main" id="{BF09D4DC-8E1F-5C13-0A72-77857851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903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tasking Woman - Cognitive overload In the making">
            <a:extLst>
              <a:ext uri="{FF2B5EF4-FFF2-40B4-BE49-F238E27FC236}">
                <a16:creationId xmlns:a16="http://schemas.microsoft.com/office/drawing/2014/main" id="{78626F5C-8479-4026-A110-F2666071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8814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1B8F0DC-48E9-4135-9BF5-7FB0A427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8" y="400050"/>
            <a:ext cx="11858625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30298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28E65C-179B-4A1A-8764-2C238DA3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988" y="0"/>
            <a:ext cx="578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8544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ing Magazine image">
            <a:extLst>
              <a:ext uri="{FF2B5EF4-FFF2-40B4-BE49-F238E27FC236}">
                <a16:creationId xmlns:a16="http://schemas.microsoft.com/office/drawing/2014/main" id="{F95102EA-2FEF-462E-B605-7E6D52BB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317017"/>
            <a:ext cx="8610600" cy="62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ABB25-4A0B-4444-8AED-4C170F07D42B}"/>
              </a:ext>
            </a:extLst>
          </p:cNvPr>
          <p:cNvSpPr txBox="1"/>
          <p:nvPr/>
        </p:nvSpPr>
        <p:spPr>
          <a:xfrm>
            <a:off x="0" y="6579707"/>
            <a:ext cx="10591800" cy="23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https://uxmag.com/articles/four-cognitive-design-guidelines-for-effective-information-dashboards</a:t>
            </a:r>
          </a:p>
        </p:txBody>
      </p:sp>
    </p:spTree>
    <p:extLst>
      <p:ext uri="{BB962C8B-B14F-4D97-AF65-F5344CB8AC3E}">
        <p14:creationId xmlns:p14="http://schemas.microsoft.com/office/powerpoint/2010/main" val="19883053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67EBB5-C576-4713-9DED-07F134A0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2" y="152400"/>
            <a:ext cx="9871075" cy="63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0FE99-29D6-4BFE-83B8-E99F5339FC99}"/>
              </a:ext>
            </a:extLst>
          </p:cNvPr>
          <p:cNvSpPr txBox="1"/>
          <p:nvPr/>
        </p:nvSpPr>
        <p:spPr>
          <a:xfrm>
            <a:off x="-45244" y="6642556"/>
            <a:ext cx="11639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>
                <a:hlinkClick r:id="rId3"/>
              </a:rPr>
              <a:t>10 Dashboard Design Errors And How To Avoid Them (fusioncharts.com)10 Dashboard Design Errors And How To Avoid Them (fusioncharts.com)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154557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DCDD34A2-B879-44BD-B3CD-3D7ECF20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742950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1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A5026B-D525-49FA-84FD-7F051ABE5122}"/>
              </a:ext>
            </a:extLst>
          </p:cNvPr>
          <p:cNvSpPr/>
          <p:nvPr/>
        </p:nvSpPr>
        <p:spPr>
          <a:xfrm>
            <a:off x="7157546" y="767255"/>
            <a:ext cx="5349766" cy="50029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There are only </a:t>
            </a:r>
            <a:r>
              <a:rPr lang="en-US" sz="8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THREE</a:t>
            </a:r>
            <a:r>
              <a:rPr lang="en-US" sz="8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slots in my working memory </a:t>
            </a:r>
          </a:p>
        </p:txBody>
      </p:sp>
      <p:pic>
        <p:nvPicPr>
          <p:cNvPr id="5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7D0A16A6-B2CA-4257-BA5B-74507101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45735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36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AEAD-BB6E-036B-28C1-FCDB94EDC946}"/>
              </a:ext>
            </a:extLst>
          </p:cNvPr>
          <p:cNvSpPr/>
          <p:nvPr/>
        </p:nvSpPr>
        <p:spPr>
          <a:xfrm>
            <a:off x="0" y="1018237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Gestalt psychology</a:t>
            </a:r>
          </a:p>
        </p:txBody>
      </p:sp>
    </p:spTree>
    <p:extLst>
      <p:ext uri="{BB962C8B-B14F-4D97-AF65-F5344CB8AC3E}">
        <p14:creationId xmlns:p14="http://schemas.microsoft.com/office/powerpoint/2010/main" val="26039760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del of a brain&#10;&#10;Description automatically generated">
            <a:extLst>
              <a:ext uri="{FF2B5EF4-FFF2-40B4-BE49-F238E27FC236}">
                <a16:creationId xmlns:a16="http://schemas.microsoft.com/office/drawing/2014/main" id="{F152A863-DB74-0B5F-7053-AE1249025F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49" b="12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pencils&#10;&#10;Description automatically generated">
            <a:extLst>
              <a:ext uri="{FF2B5EF4-FFF2-40B4-BE49-F238E27FC236}">
                <a16:creationId xmlns:a16="http://schemas.microsoft.com/office/drawing/2014/main" id="{85DC4A9A-8872-6643-8A4C-C6DC2FAE7B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27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66E6525-8F4A-4B4B-97AE-428CC90E37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5564"/>
            <a:ext cx="12192000" cy="572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4D6BD-978F-45BC-B3F7-ED54C4725C90}"/>
              </a:ext>
            </a:extLst>
          </p:cNvPr>
          <p:cNvSpPr/>
          <p:nvPr/>
        </p:nvSpPr>
        <p:spPr>
          <a:xfrm>
            <a:off x="0" y="594129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9614439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397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684267" y="1666622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81800" y="1666622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F34E1BA-3AEA-4585-8286-DF19B6E0742C}"/>
              </a:ext>
            </a:extLst>
          </p:cNvPr>
          <p:cNvSpPr/>
          <p:nvPr/>
        </p:nvSpPr>
        <p:spPr>
          <a:xfrm>
            <a:off x="0" y="556260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1112534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5620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560442" y="1695197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7911547" y="1681634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6B1F7-A6C0-416C-9B68-07B15E553FE8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3977859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144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4703442" y="1695197"/>
            <a:ext cx="720010" cy="3494109"/>
            <a:chOff x="3680790" y="1013016"/>
            <a:chExt cx="720010" cy="3494109"/>
          </a:xfrm>
          <a:solidFill>
            <a:srgbClr val="5D3A9B"/>
          </a:solidFill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68547" y="1695197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1FAF9-E6A1-4502-B2FB-B401C8974ED0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7702479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29017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9E1BB2-8AB8-4044-8B8F-3333F990F23F}"/>
              </a:ext>
            </a:extLst>
          </p:cNvPr>
          <p:cNvSpPr/>
          <p:nvPr/>
        </p:nvSpPr>
        <p:spPr>
          <a:xfrm>
            <a:off x="2286000" y="1371600"/>
            <a:ext cx="3505200" cy="411480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C0D2A-7B6A-4E4C-B8E1-B63ED3445EE2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Enclosure</a:t>
            </a:r>
          </a:p>
        </p:txBody>
      </p:sp>
    </p:spTree>
    <p:extLst>
      <p:ext uri="{BB962C8B-B14F-4D97-AF65-F5344CB8AC3E}">
        <p14:creationId xmlns:p14="http://schemas.microsoft.com/office/powerpoint/2010/main" val="2300036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27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and pen on a table&#10;&#10;Description automatically generated">
            <a:extLst>
              <a:ext uri="{FF2B5EF4-FFF2-40B4-BE49-F238E27FC236}">
                <a16:creationId xmlns:a16="http://schemas.microsoft.com/office/drawing/2014/main" id="{615D72C7-6093-67A7-BE66-3360077D8E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05EA37-BC5D-CF3E-FDAA-EAA82D2FB538}"/>
              </a:ext>
            </a:extLst>
          </p:cNvPr>
          <p:cNvSpPr/>
          <p:nvPr/>
        </p:nvSpPr>
        <p:spPr>
          <a:xfrm>
            <a:off x="-1524" y="5287058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1172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: Hollow 4">
            <a:extLst>
              <a:ext uri="{FF2B5EF4-FFF2-40B4-BE49-F238E27FC236}">
                <a16:creationId xmlns:a16="http://schemas.microsoft.com/office/drawing/2014/main" id="{57D81E73-70BF-4477-91BD-066B690972AD}"/>
              </a:ext>
            </a:extLst>
          </p:cNvPr>
          <p:cNvSpPr/>
          <p:nvPr/>
        </p:nvSpPr>
        <p:spPr>
          <a:xfrm>
            <a:off x="5741755" y="4953000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4">
            <a:extLst>
              <a:ext uri="{FF2B5EF4-FFF2-40B4-BE49-F238E27FC236}">
                <a16:creationId xmlns:a16="http://schemas.microsoft.com/office/drawing/2014/main" id="{F6913B21-3C1E-4A76-B366-53F2290CA4F7}"/>
              </a:ext>
            </a:extLst>
          </p:cNvPr>
          <p:cNvSpPr/>
          <p:nvPr/>
        </p:nvSpPr>
        <p:spPr>
          <a:xfrm>
            <a:off x="5053015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4">
            <a:extLst>
              <a:ext uri="{FF2B5EF4-FFF2-40B4-BE49-F238E27FC236}">
                <a16:creationId xmlns:a16="http://schemas.microsoft.com/office/drawing/2014/main" id="{DAE0B5B0-4EA3-496A-95C6-4D9919B162AF}"/>
              </a:ext>
            </a:extLst>
          </p:cNvPr>
          <p:cNvSpPr/>
          <p:nvPr/>
        </p:nvSpPr>
        <p:spPr>
          <a:xfrm>
            <a:off x="6437950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4">
            <a:extLst>
              <a:ext uri="{FF2B5EF4-FFF2-40B4-BE49-F238E27FC236}">
                <a16:creationId xmlns:a16="http://schemas.microsoft.com/office/drawing/2014/main" id="{3A6509D3-642E-4552-9D21-418463D55323}"/>
              </a:ext>
            </a:extLst>
          </p:cNvPr>
          <p:cNvSpPr/>
          <p:nvPr/>
        </p:nvSpPr>
        <p:spPr>
          <a:xfrm>
            <a:off x="4409955" y="4482616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4">
            <a:extLst>
              <a:ext uri="{FF2B5EF4-FFF2-40B4-BE49-F238E27FC236}">
                <a16:creationId xmlns:a16="http://schemas.microsoft.com/office/drawing/2014/main" id="{0CC0A28F-3F57-49CF-B6F0-34F461136487}"/>
              </a:ext>
            </a:extLst>
          </p:cNvPr>
          <p:cNvSpPr/>
          <p:nvPr/>
        </p:nvSpPr>
        <p:spPr>
          <a:xfrm>
            <a:off x="7083825" y="4482617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4">
            <a:extLst>
              <a:ext uri="{FF2B5EF4-FFF2-40B4-BE49-F238E27FC236}">
                <a16:creationId xmlns:a16="http://schemas.microsoft.com/office/drawing/2014/main" id="{BD7C12CC-D971-49FA-81EB-792D75AB60E6}"/>
              </a:ext>
            </a:extLst>
          </p:cNvPr>
          <p:cNvSpPr/>
          <p:nvPr/>
        </p:nvSpPr>
        <p:spPr>
          <a:xfrm>
            <a:off x="3973038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4">
            <a:extLst>
              <a:ext uri="{FF2B5EF4-FFF2-40B4-BE49-F238E27FC236}">
                <a16:creationId xmlns:a16="http://schemas.microsoft.com/office/drawing/2014/main" id="{DFC8DCD1-D367-4749-A324-E8B361EFBF02}"/>
              </a:ext>
            </a:extLst>
          </p:cNvPr>
          <p:cNvSpPr/>
          <p:nvPr/>
        </p:nvSpPr>
        <p:spPr>
          <a:xfrm>
            <a:off x="7513627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4">
            <a:extLst>
              <a:ext uri="{FF2B5EF4-FFF2-40B4-BE49-F238E27FC236}">
                <a16:creationId xmlns:a16="http://schemas.microsoft.com/office/drawing/2014/main" id="{2A1C0F6C-E242-4557-B21D-FED03D3835D1}"/>
              </a:ext>
            </a:extLst>
          </p:cNvPr>
          <p:cNvSpPr/>
          <p:nvPr/>
        </p:nvSpPr>
        <p:spPr>
          <a:xfrm>
            <a:off x="3689945" y="3244774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4">
            <a:extLst>
              <a:ext uri="{FF2B5EF4-FFF2-40B4-BE49-F238E27FC236}">
                <a16:creationId xmlns:a16="http://schemas.microsoft.com/office/drawing/2014/main" id="{00727815-47A8-4EA9-8899-E7B61D7E896A}"/>
              </a:ext>
            </a:extLst>
          </p:cNvPr>
          <p:cNvSpPr/>
          <p:nvPr/>
        </p:nvSpPr>
        <p:spPr>
          <a:xfrm>
            <a:off x="7775604" y="3259062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4">
            <a:extLst>
              <a:ext uri="{FF2B5EF4-FFF2-40B4-BE49-F238E27FC236}">
                <a16:creationId xmlns:a16="http://schemas.microsoft.com/office/drawing/2014/main" id="{EDD10AA9-791A-4F80-B635-2ADF6CE760C1}"/>
              </a:ext>
            </a:extLst>
          </p:cNvPr>
          <p:cNvSpPr/>
          <p:nvPr/>
        </p:nvSpPr>
        <p:spPr>
          <a:xfrm>
            <a:off x="7652726" y="25285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4">
            <a:extLst>
              <a:ext uri="{FF2B5EF4-FFF2-40B4-BE49-F238E27FC236}">
                <a16:creationId xmlns:a16="http://schemas.microsoft.com/office/drawing/2014/main" id="{C7E25B7B-BDE6-4660-99FB-670858254844}"/>
              </a:ext>
            </a:extLst>
          </p:cNvPr>
          <p:cNvSpPr/>
          <p:nvPr/>
        </p:nvSpPr>
        <p:spPr>
          <a:xfrm>
            <a:off x="3789010" y="25314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4">
            <a:extLst>
              <a:ext uri="{FF2B5EF4-FFF2-40B4-BE49-F238E27FC236}">
                <a16:creationId xmlns:a16="http://schemas.microsoft.com/office/drawing/2014/main" id="{AFF3791A-2498-4410-A548-F08395EFEE98}"/>
              </a:ext>
            </a:extLst>
          </p:cNvPr>
          <p:cNvSpPr/>
          <p:nvPr/>
        </p:nvSpPr>
        <p:spPr>
          <a:xfrm>
            <a:off x="4149015" y="19153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4">
            <a:extLst>
              <a:ext uri="{FF2B5EF4-FFF2-40B4-BE49-F238E27FC236}">
                <a16:creationId xmlns:a16="http://schemas.microsoft.com/office/drawing/2014/main" id="{60D9BC41-BB34-42AA-BF9C-A83F027ED869}"/>
              </a:ext>
            </a:extLst>
          </p:cNvPr>
          <p:cNvSpPr/>
          <p:nvPr/>
        </p:nvSpPr>
        <p:spPr>
          <a:xfrm>
            <a:off x="7273934" y="19182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4">
            <a:extLst>
              <a:ext uri="{FF2B5EF4-FFF2-40B4-BE49-F238E27FC236}">
                <a16:creationId xmlns:a16="http://schemas.microsoft.com/office/drawing/2014/main" id="{1A87CD41-721F-4D96-8875-29090FD999F6}"/>
              </a:ext>
            </a:extLst>
          </p:cNvPr>
          <p:cNvSpPr/>
          <p:nvPr/>
        </p:nvSpPr>
        <p:spPr>
          <a:xfrm>
            <a:off x="4698350" y="144930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4">
            <a:extLst>
              <a:ext uri="{FF2B5EF4-FFF2-40B4-BE49-F238E27FC236}">
                <a16:creationId xmlns:a16="http://schemas.microsoft.com/office/drawing/2014/main" id="{F000327F-F1B0-4E28-A1E6-FD1EFC0A79D1}"/>
              </a:ext>
            </a:extLst>
          </p:cNvPr>
          <p:cNvSpPr/>
          <p:nvPr/>
        </p:nvSpPr>
        <p:spPr>
          <a:xfrm>
            <a:off x="6724599" y="1449308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EF05A-9FD5-48A3-93A0-D7707490B586}"/>
              </a:ext>
            </a:extLst>
          </p:cNvPr>
          <p:cNvSpPr/>
          <p:nvPr/>
        </p:nvSpPr>
        <p:spPr>
          <a:xfrm>
            <a:off x="6626" y="555537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22185070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383244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B5DBE5-D0EA-4B3C-BAC2-6B902DF7E24D}"/>
              </a:ext>
            </a:extLst>
          </p:cNvPr>
          <p:cNvGrpSpPr/>
          <p:nvPr/>
        </p:nvGrpSpPr>
        <p:grpSpPr>
          <a:xfrm>
            <a:off x="3375635" y="367020"/>
            <a:ext cx="5856846" cy="5052731"/>
            <a:chOff x="3200404" y="1309919"/>
            <a:chExt cx="5856846" cy="50527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8B5AE6-03E1-442B-BA31-03C730C0DCBA}"/>
                </a:ext>
              </a:extLst>
            </p:cNvPr>
            <p:cNvGrpSpPr/>
            <p:nvPr/>
          </p:nvGrpSpPr>
          <p:grpSpPr>
            <a:xfrm>
              <a:off x="5706233" y="3924871"/>
              <a:ext cx="739851" cy="2437779"/>
              <a:chOff x="2625122" y="2209800"/>
              <a:chExt cx="739851" cy="243777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DA67FB-2235-42C9-9DD1-6B55398DB50E}"/>
                </a:ext>
              </a:extLst>
            </p:cNvPr>
            <p:cNvGrpSpPr/>
            <p:nvPr/>
          </p:nvGrpSpPr>
          <p:grpSpPr>
            <a:xfrm rot="5400000">
              <a:off x="4061744" y="448580"/>
              <a:ext cx="720010" cy="2442689"/>
              <a:chOff x="2580658" y="2204890"/>
              <a:chExt cx="720010" cy="2442689"/>
            </a:xfrm>
          </p:grpSpPr>
          <p:sp>
            <p:nvSpPr>
              <p:cNvPr id="23" name="Circle: Hollow 4">
                <a:extLst>
                  <a:ext uri="{FF2B5EF4-FFF2-40B4-BE49-F238E27FC236}">
                    <a16:creationId xmlns:a16="http://schemas.microsoft.com/office/drawing/2014/main" id="{B8F3E3B9-6E3D-4F2C-8144-45742FE36F99}"/>
                  </a:ext>
                </a:extLst>
              </p:cNvPr>
              <p:cNvSpPr/>
              <p:nvPr/>
            </p:nvSpPr>
            <p:spPr>
              <a:xfrm>
                <a:off x="2580658" y="220489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ircle: Hollow 4">
                <a:extLst>
                  <a:ext uri="{FF2B5EF4-FFF2-40B4-BE49-F238E27FC236}">
                    <a16:creationId xmlns:a16="http://schemas.microsoft.com/office/drawing/2014/main" id="{3BE69870-ED01-49BE-AD6C-E0F18D881C98}"/>
                  </a:ext>
                </a:extLst>
              </p:cNvPr>
              <p:cNvSpPr/>
              <p:nvPr/>
            </p:nvSpPr>
            <p:spPr>
              <a:xfrm>
                <a:off x="2580658" y="306102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ircle: Hollow 4">
                <a:extLst>
                  <a:ext uri="{FF2B5EF4-FFF2-40B4-BE49-F238E27FC236}">
                    <a16:creationId xmlns:a16="http://schemas.microsoft.com/office/drawing/2014/main" id="{E45C7A0C-A8E0-46CA-84A2-6ECF8C6DE3AC}"/>
                  </a:ext>
                </a:extLst>
              </p:cNvPr>
              <p:cNvSpPr/>
              <p:nvPr/>
            </p:nvSpPr>
            <p:spPr>
              <a:xfrm>
                <a:off x="2580658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A93E57-2BA7-4C84-9E65-164DF2933210}"/>
                </a:ext>
              </a:extLst>
            </p:cNvPr>
            <p:cNvGrpSpPr/>
            <p:nvPr/>
          </p:nvGrpSpPr>
          <p:grpSpPr>
            <a:xfrm>
              <a:off x="5719448" y="1309919"/>
              <a:ext cx="769383" cy="2491679"/>
              <a:chOff x="2618496" y="2155900"/>
              <a:chExt cx="769383" cy="2491679"/>
            </a:xfrm>
            <a:solidFill>
              <a:srgbClr val="FF0000"/>
            </a:solidFill>
          </p:grpSpPr>
          <p:sp>
            <p:nvSpPr>
              <p:cNvPr id="33" name="Circle: Hollow 4">
                <a:extLst>
                  <a:ext uri="{FF2B5EF4-FFF2-40B4-BE49-F238E27FC236}">
                    <a16:creationId xmlns:a16="http://schemas.microsoft.com/office/drawing/2014/main" id="{FB2DB21D-9FA5-4273-8A56-BA5194BCBD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2C3FE6E8-CBAE-A6CC-98CD-AE0761856250}"/>
                  </a:ext>
                </a:extLst>
              </p:cNvPr>
              <p:cNvSpPr/>
              <p:nvPr/>
            </p:nvSpPr>
            <p:spPr>
              <a:xfrm>
                <a:off x="2618496" y="303653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Circle: Hollow 4">
                <a:extLst>
                  <a:ext uri="{FF2B5EF4-FFF2-40B4-BE49-F238E27FC236}">
                    <a16:creationId xmlns:a16="http://schemas.microsoft.com/office/drawing/2014/main" id="{0AA279B7-FCDB-27E1-F74F-8BFE3FF013C0}"/>
                  </a:ext>
                </a:extLst>
              </p:cNvPr>
              <p:cNvSpPr/>
              <p:nvPr/>
            </p:nvSpPr>
            <p:spPr>
              <a:xfrm>
                <a:off x="2667869" y="21559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B50-BDCB-45DF-9AA1-2AAB78451D6B}"/>
                </a:ext>
              </a:extLst>
            </p:cNvPr>
            <p:cNvGrpSpPr/>
            <p:nvPr/>
          </p:nvGrpSpPr>
          <p:grpSpPr>
            <a:xfrm rot="5400000">
              <a:off x="7475900" y="448580"/>
              <a:ext cx="720010" cy="2442691"/>
              <a:chOff x="2577756" y="2189934"/>
              <a:chExt cx="720010" cy="2442691"/>
            </a:xfrm>
            <a:solidFill>
              <a:srgbClr val="FF0000"/>
            </a:solidFill>
          </p:grpSpPr>
          <p:sp>
            <p:nvSpPr>
              <p:cNvPr id="43" name="Circle: Hollow 4">
                <a:extLst>
                  <a:ext uri="{FF2B5EF4-FFF2-40B4-BE49-F238E27FC236}">
                    <a16:creationId xmlns:a16="http://schemas.microsoft.com/office/drawing/2014/main" id="{683F52BA-3155-2CA8-0166-F520F9D4946B}"/>
                  </a:ext>
                </a:extLst>
              </p:cNvPr>
              <p:cNvSpPr/>
              <p:nvPr/>
            </p:nvSpPr>
            <p:spPr>
              <a:xfrm>
                <a:off x="2577756" y="39022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37CE7793-4E6E-9CA5-3095-4E6DACD64BBF}"/>
                  </a:ext>
                </a:extLst>
              </p:cNvPr>
              <p:cNvSpPr/>
              <p:nvPr/>
            </p:nvSpPr>
            <p:spPr>
              <a:xfrm>
                <a:off x="2577756" y="218993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AB637BDB-9674-A032-5868-2D716AE5702E}"/>
                  </a:ext>
                </a:extLst>
              </p:cNvPr>
              <p:cNvSpPr/>
              <p:nvPr/>
            </p:nvSpPr>
            <p:spPr>
              <a:xfrm>
                <a:off x="2577756" y="3046075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99FA0-8C0E-44F3-A4B4-E79C123C7F40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Continuity</a:t>
            </a:r>
            <a:endParaRPr lang="en-US" sz="80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06252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38971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5CAE901-0B21-46F3-B8D3-6748E2132A57}"/>
              </a:ext>
            </a:extLst>
          </p:cNvPr>
          <p:cNvGrpSpPr/>
          <p:nvPr/>
        </p:nvGrpSpPr>
        <p:grpSpPr>
          <a:xfrm>
            <a:off x="1273492" y="228600"/>
            <a:ext cx="9645015" cy="5355590"/>
            <a:chOff x="1295400" y="660400"/>
            <a:chExt cx="9645015" cy="5355590"/>
          </a:xfrm>
          <a:solidFill>
            <a:schemeClr val="bg1">
              <a:lumMod val="65000"/>
            </a:schemeClr>
          </a:solidFill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D90E647-D3D7-4081-A762-AF1700E1F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685800"/>
              <a:ext cx="1424940" cy="14249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F94DE654-5C7C-42EC-9091-33EFAD24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685800"/>
              <a:ext cx="1424940" cy="14249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2BBD16F9-7BB4-491D-9AD9-0B986ECD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679450"/>
              <a:ext cx="1424940" cy="14249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C98E653D-62E8-45FE-BA1C-57E45ADF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666750"/>
              <a:ext cx="1424940" cy="1424940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89AFCD6B-08AA-41A8-B5A2-FB23D9F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666750"/>
              <a:ext cx="1424940" cy="142494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40BAD9BD-1C68-4D3A-959E-74311788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666750"/>
              <a:ext cx="1424940" cy="1424940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2B10F30B-00E6-42EB-95F8-DE782FA7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660400"/>
              <a:ext cx="1424940" cy="1424940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2CC45D8F-39B4-4B1A-9702-ADE5345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2735580"/>
              <a:ext cx="1424940" cy="142494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DCB8F561-DFA7-4008-A6B5-7BCA995F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2735580"/>
              <a:ext cx="1424940" cy="1424940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6220887B-95E9-45B3-B092-D66416B9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2729230"/>
              <a:ext cx="1424940" cy="1424940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287002DD-47A2-4BFC-8DDE-47414048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2716530"/>
              <a:ext cx="1424940" cy="1424940"/>
            </a:xfrm>
            <a:prstGeom prst="rect">
              <a:avLst/>
            </a:prstGeom>
          </p:spPr>
        </p:pic>
        <p:pic>
          <p:nvPicPr>
            <p:cNvPr id="31" name="Graphic 30" descr="Man with solid fill">
              <a:extLst>
                <a:ext uri="{FF2B5EF4-FFF2-40B4-BE49-F238E27FC236}">
                  <a16:creationId xmlns:a16="http://schemas.microsoft.com/office/drawing/2014/main" id="{A9E8744E-91C3-40D8-8D1B-88056996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2716530"/>
              <a:ext cx="1424940" cy="1424940"/>
            </a:xfrm>
            <a:prstGeom prst="rect">
              <a:avLst/>
            </a:prstGeom>
          </p:spPr>
        </p:pic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922AC3FC-5B50-4AE8-AB66-09F988D4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2716530"/>
              <a:ext cx="1424940" cy="142494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6B3DA18E-B65D-47A6-B49F-D82678A6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2710180"/>
              <a:ext cx="1424940" cy="142494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AD695C50-FAC1-47E3-813C-42647229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4591050"/>
              <a:ext cx="1424940" cy="142494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5DD852A9-58E4-4276-B901-4CC99D40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4591050"/>
              <a:ext cx="1424940" cy="142494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304D02A5-7C2A-4AD9-A572-883871D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4584700"/>
              <a:ext cx="1424940" cy="1424940"/>
            </a:xfrm>
            <a:prstGeom prst="rect">
              <a:avLst/>
            </a:prstGeom>
          </p:spPr>
        </p:pic>
        <p:pic>
          <p:nvPicPr>
            <p:cNvPr id="37" name="Graphic 36" descr="Man with solid fill">
              <a:extLst>
                <a:ext uri="{FF2B5EF4-FFF2-40B4-BE49-F238E27FC236}">
                  <a16:creationId xmlns:a16="http://schemas.microsoft.com/office/drawing/2014/main" id="{43E073F5-8FF3-417A-A6B0-6D7A5B0A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4572000"/>
              <a:ext cx="1424940" cy="142494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5B4F8308-B619-4C5C-BF8C-AD6CC1AA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4572000"/>
              <a:ext cx="1424940" cy="1424940"/>
            </a:xfrm>
            <a:prstGeom prst="rect">
              <a:avLst/>
            </a:prstGeom>
          </p:spPr>
        </p:pic>
        <p:pic>
          <p:nvPicPr>
            <p:cNvPr id="39" name="Graphic 38" descr="Man with solid fill">
              <a:extLst>
                <a:ext uri="{FF2B5EF4-FFF2-40B4-BE49-F238E27FC236}">
                  <a16:creationId xmlns:a16="http://schemas.microsoft.com/office/drawing/2014/main" id="{5181C0C9-E817-4421-9693-276F67B1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4572000"/>
              <a:ext cx="1424940" cy="1424940"/>
            </a:xfrm>
            <a:prstGeom prst="rect">
              <a:avLst/>
            </a:prstGeom>
          </p:spPr>
        </p:pic>
        <p:pic>
          <p:nvPicPr>
            <p:cNvPr id="40" name="Graphic 39" descr="Man with solid fill">
              <a:extLst>
                <a:ext uri="{FF2B5EF4-FFF2-40B4-BE49-F238E27FC236}">
                  <a16:creationId xmlns:a16="http://schemas.microsoft.com/office/drawing/2014/main" id="{154824F2-9167-47FF-8A3D-2F074391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4565650"/>
              <a:ext cx="1424940" cy="142494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84698032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1D90E647-D3D7-4081-A762-AF1700E1F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54000"/>
            <a:ext cx="1424940" cy="14249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F94DE654-5C7C-42EC-9091-33EFAD24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54000"/>
            <a:ext cx="1424940" cy="14249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BBD16F9-7BB4-491D-9AD9-0B986ECD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47650"/>
            <a:ext cx="1424940" cy="14249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98E653D-62E8-45FE-BA1C-57E45ADF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34950"/>
            <a:ext cx="1424940" cy="142494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89AFCD6B-08AA-41A8-B5A2-FB23D9F5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34950"/>
            <a:ext cx="1424940" cy="142494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40BAD9BD-1C68-4D3A-959E-74311788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34950"/>
            <a:ext cx="1424940" cy="142494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2B10F30B-00E6-42EB-95F8-DE782FA7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8600"/>
            <a:ext cx="1424940" cy="142494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2CC45D8F-39B4-4B1A-9702-ADE53459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303780"/>
            <a:ext cx="1424940" cy="142494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DCB8F561-DFA7-4008-A6B5-7BCA995F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303780"/>
            <a:ext cx="1424940" cy="1424940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6220887B-95E9-45B3-B092-D66416B9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297430"/>
            <a:ext cx="1424940" cy="1424940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287002DD-47A2-4BFC-8DDE-47414048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284730"/>
            <a:ext cx="1424940" cy="142494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9E8744E-91C3-40D8-8D1B-88056996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284730"/>
            <a:ext cx="1424940" cy="1424940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22AC3FC-5B50-4AE8-AB66-09F988D4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284730"/>
            <a:ext cx="1424940" cy="142494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6B3DA18E-B65D-47A6-B49F-D82678A6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78380"/>
            <a:ext cx="1424940" cy="142494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AD695C50-FAC1-47E3-813C-426472290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4159250"/>
            <a:ext cx="1424940" cy="142494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5DD852A9-58E4-4276-B901-4CC99D40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4159250"/>
            <a:ext cx="1424940" cy="142494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304D02A5-7C2A-4AD9-A572-883871DB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4152900"/>
            <a:ext cx="1424940" cy="142494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43E073F5-8FF3-417A-A6B0-6D7A5B0A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4140200"/>
            <a:ext cx="1424940" cy="1424940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5B4F8308-B619-4C5C-BF8C-AD6CC1AA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4140200"/>
            <a:ext cx="1424940" cy="1424940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5181C0C9-E817-4421-9693-276F67B1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4140200"/>
            <a:ext cx="1424940" cy="14249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</a:t>
            </a:r>
          </a:p>
        </p:txBody>
      </p:sp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1B4B09FF-E403-4276-97A8-5A42FF418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907" y="4133850"/>
            <a:ext cx="1323439" cy="145034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2450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478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yawning in front of a computer&#10;&#10;Description automatically generated">
            <a:extLst>
              <a:ext uri="{FF2B5EF4-FFF2-40B4-BE49-F238E27FC236}">
                <a16:creationId xmlns:a16="http://schemas.microsoft.com/office/drawing/2014/main" id="{AB219B5E-DB8A-9F6D-E99E-A5C0569930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27" b="125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155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71281D-DBE5-46F6-9F7A-0978185B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36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167EB85-46B9-4C10-9B79-C19A77064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372" y="182107"/>
            <a:ext cx="4987256" cy="4992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785F9-CF4C-432E-9B54-79FE50E16136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35739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BE2367-DD7C-319D-CBD0-9E186E33DAB0}"/>
              </a:ext>
            </a:extLst>
          </p:cNvPr>
          <p:cNvSpPr/>
          <p:nvPr/>
        </p:nvSpPr>
        <p:spPr>
          <a:xfrm>
            <a:off x="550892" y="1561894"/>
            <a:ext cx="31634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6FFC3F-FA48-C87C-EC63-DE5F3A461845}"/>
              </a:ext>
            </a:extLst>
          </p:cNvPr>
          <p:cNvSpPr/>
          <p:nvPr/>
        </p:nvSpPr>
        <p:spPr>
          <a:xfrm>
            <a:off x="417551" y="4302370"/>
            <a:ext cx="29209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CE99E-AB52-0D66-E78D-FB44E73D7224}"/>
              </a:ext>
            </a:extLst>
          </p:cNvPr>
          <p:cNvSpPr/>
          <p:nvPr/>
        </p:nvSpPr>
        <p:spPr>
          <a:xfrm rot="1210500">
            <a:off x="7358988" y="4265206"/>
            <a:ext cx="340349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Fonts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E83E4-780F-91FC-A0E7-49E766F20131}"/>
              </a:ext>
            </a:extLst>
          </p:cNvPr>
          <p:cNvSpPr/>
          <p:nvPr/>
        </p:nvSpPr>
        <p:spPr>
          <a:xfrm rot="1746890">
            <a:off x="4051618" y="871662"/>
            <a:ext cx="324479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airwater Script Light" panose="020F0502020204030204" pitchFamily="2" charset="0"/>
                <a:cs typeface="Times New Roman" panose="02020603050405020304" pitchFamily="18" charset="0"/>
              </a:rPr>
              <a:t>Fonts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1CE5A-8C9D-2EAD-9A0B-107963B69E64}"/>
              </a:ext>
            </a:extLst>
          </p:cNvPr>
          <p:cNvSpPr/>
          <p:nvPr/>
        </p:nvSpPr>
        <p:spPr>
          <a:xfrm rot="20334994">
            <a:off x="3760574" y="2348822"/>
            <a:ext cx="74254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udy Stout" panose="0202090407030B020401" pitchFamily="18" charset="0"/>
              </a:rPr>
              <a:t>Fonts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80EDB-F7EB-C7B0-9A0E-52DE7CBC1FAE}"/>
              </a:ext>
            </a:extLst>
          </p:cNvPr>
          <p:cNvSpPr/>
          <p:nvPr/>
        </p:nvSpPr>
        <p:spPr>
          <a:xfrm>
            <a:off x="2866954" y="6150114"/>
            <a:ext cx="6664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Who gives a font about fonts?</a:t>
            </a:r>
          </a:p>
        </p:txBody>
      </p:sp>
    </p:spTree>
    <p:extLst>
      <p:ext uri="{BB962C8B-B14F-4D97-AF65-F5344CB8AC3E}">
        <p14:creationId xmlns:p14="http://schemas.microsoft.com/office/powerpoint/2010/main" val="399281526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B1E8F6-F8AF-44E7-9E25-B5ED2A5F2F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ECC57-E861-4752-BE1C-FAA363382B39}"/>
              </a:ext>
            </a:extLst>
          </p:cNvPr>
          <p:cNvSpPr/>
          <p:nvPr/>
        </p:nvSpPr>
        <p:spPr>
          <a:xfrm>
            <a:off x="0" y="4995952"/>
            <a:ext cx="12192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115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16399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5AABF3D-E79C-45AD-B2D2-CB00AF5DBE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F1011-6EF7-4D1B-B11E-F992C8F350D0}"/>
              </a:ext>
            </a:extLst>
          </p:cNvPr>
          <p:cNvSpPr/>
          <p:nvPr/>
        </p:nvSpPr>
        <p:spPr>
          <a:xfrm>
            <a:off x="0" y="541145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8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6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23B91B6-9F75-46D5-A920-F3454CB8BB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30D38-7CEB-4818-BFE9-275EB5EC434B}"/>
              </a:ext>
            </a:extLst>
          </p:cNvPr>
          <p:cNvSpPr/>
          <p:nvPr/>
        </p:nvSpPr>
        <p:spPr>
          <a:xfrm>
            <a:off x="0" y="5256982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8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orange letter e&#10;&#10;Description automatically generated">
            <a:extLst>
              <a:ext uri="{FF2B5EF4-FFF2-40B4-BE49-F238E27FC236}">
                <a16:creationId xmlns:a16="http://schemas.microsoft.com/office/drawing/2014/main" id="{3F7FBFF0-268F-23F1-7C89-101F5CB8F3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2184"/>
            <a:ext cx="12192000" cy="3913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0BC36C-3D28-EC80-CFFB-CE22DCC9B524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</p:spTree>
    <p:extLst>
      <p:ext uri="{BB962C8B-B14F-4D97-AF65-F5344CB8AC3E}">
        <p14:creationId xmlns:p14="http://schemas.microsoft.com/office/powerpoint/2010/main" val="33832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03DE2-376A-44AD-9E78-4402ED70D431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BB767-C945-4DCC-9A7A-33314CF72E5B}"/>
              </a:ext>
            </a:extLst>
          </p:cNvPr>
          <p:cNvSpPr txBox="1"/>
          <p:nvPr/>
        </p:nvSpPr>
        <p:spPr>
          <a:xfrm>
            <a:off x="10323195" y="6119336"/>
            <a:ext cx="19097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By Bryan </a:t>
            </a:r>
            <a:r>
              <a:rPr lang="en-GB" sz="700" err="1"/>
              <a:t>Derksen</a:t>
            </a:r>
            <a:r>
              <a:rPr lang="en-GB" sz="700"/>
              <a:t> - Original image Cup or faces paradox.jpg uploaded by Guam on 28 July 2005, SVG conversion by Bryan </a:t>
            </a:r>
            <a:r>
              <a:rPr lang="en-GB" sz="700" err="1"/>
              <a:t>Derksen</a:t>
            </a:r>
            <a:r>
              <a:rPr lang="en-GB" sz="700"/>
              <a:t>, CC BY-SA 3.0, https://commons.wikimedia.org/w/index.php?curid=1733355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3CAD87-06F8-4AC2-B7D3-910F1743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1850" y="0"/>
            <a:ext cx="5448300" cy="55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and dog on a red background&#10;&#10;Description automatically generated">
            <a:extLst>
              <a:ext uri="{FF2B5EF4-FFF2-40B4-BE49-F238E27FC236}">
                <a16:creationId xmlns:a16="http://schemas.microsoft.com/office/drawing/2014/main" id="{627CF25C-6E7E-5C71-91F5-6FDE35889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0" y="0"/>
            <a:ext cx="532447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E26A7D-D38F-1DE9-2BF0-7256DF400958}"/>
              </a:ext>
            </a:extLst>
          </p:cNvPr>
          <p:cNvSpPr/>
          <p:nvPr/>
        </p:nvSpPr>
        <p:spPr>
          <a:xfrm>
            <a:off x="0" y="516880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</p:spTree>
    <p:extLst>
      <p:ext uri="{BB962C8B-B14F-4D97-AF65-F5344CB8AC3E}">
        <p14:creationId xmlns:p14="http://schemas.microsoft.com/office/powerpoint/2010/main" val="37683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FDB58B4-B2D7-494A-A46A-FC5873BC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176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E47D119-BA59-46C8-8467-B31937A4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44400" cy="7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513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4F7E87-0B0D-42DE-9DFD-19EB5EB0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"/>
          <a:stretch/>
        </p:blipFill>
        <p:spPr>
          <a:xfrm>
            <a:off x="0" y="17717"/>
            <a:ext cx="12115800" cy="6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6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4FE88-F7E7-4EE6-BB55-FBBC9F4B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16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85329-713D-842D-543A-B45256B6B8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393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-11794" y="0"/>
            <a:ext cx="121920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male vs female employees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623A21-3E81-4FC7-B689-E2754E2FC164}"/>
              </a:ext>
            </a:extLst>
          </p:cNvPr>
          <p:cNvGrpSpPr/>
          <p:nvPr/>
        </p:nvGrpSpPr>
        <p:grpSpPr>
          <a:xfrm>
            <a:off x="1752599" y="3174359"/>
            <a:ext cx="8686800" cy="1423991"/>
            <a:chOff x="3276600" y="1676400"/>
            <a:chExt cx="6729389" cy="9477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7B9102-404F-4AEE-8599-BAB94D4DF90E}"/>
                </a:ext>
              </a:extLst>
            </p:cNvPr>
            <p:cNvGrpSpPr/>
            <p:nvPr/>
          </p:nvGrpSpPr>
          <p:grpSpPr>
            <a:xfrm>
              <a:off x="8648678" y="1704977"/>
              <a:ext cx="1357311" cy="919163"/>
              <a:chOff x="3276600" y="1676400"/>
              <a:chExt cx="1357311" cy="919163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E3A13F3-936F-4E24-BA33-71AA5F91C544}"/>
                </a:ext>
              </a:extLst>
            </p:cNvPr>
            <p:cNvGrpSpPr/>
            <p:nvPr/>
          </p:nvGrpSpPr>
          <p:grpSpPr>
            <a:xfrm>
              <a:off x="3276600" y="1676400"/>
              <a:ext cx="5843567" cy="938215"/>
              <a:chOff x="3276600" y="1676400"/>
              <a:chExt cx="5843567" cy="93821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741211-09B9-4F03-AD82-9FCAAACE2AB7}"/>
                  </a:ext>
                </a:extLst>
              </p:cNvPr>
              <p:cNvGrpSpPr/>
              <p:nvPr/>
            </p:nvGrpSpPr>
            <p:grpSpPr>
              <a:xfrm>
                <a:off x="3276600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4" name="Graphic 3" descr="Man with solid fill">
                  <a:extLst>
                    <a:ext uri="{FF2B5EF4-FFF2-40B4-BE49-F238E27FC236}">
                      <a16:creationId xmlns:a16="http://schemas.microsoft.com/office/drawing/2014/main" id="{9E4D8BD8-C6A0-474F-A5F6-00D57342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" name="Graphic 7" descr="Man with solid fill">
                  <a:extLst>
                    <a:ext uri="{FF2B5EF4-FFF2-40B4-BE49-F238E27FC236}">
                      <a16:creationId xmlns:a16="http://schemas.microsoft.com/office/drawing/2014/main" id="{47EFD132-FA57-47D6-91EF-F9B49B914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ECCB5A-B29A-4539-8437-C8FDF656BD5F}"/>
                  </a:ext>
                </a:extLst>
              </p:cNvPr>
              <p:cNvGrpSpPr/>
              <p:nvPr/>
            </p:nvGrpSpPr>
            <p:grpSpPr>
              <a:xfrm>
                <a:off x="4181472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4" name="Graphic 13" descr="Man with solid fill">
                  <a:extLst>
                    <a:ext uri="{FF2B5EF4-FFF2-40B4-BE49-F238E27FC236}">
                      <a16:creationId xmlns:a16="http://schemas.microsoft.com/office/drawing/2014/main" id="{3ACD21BF-A1E4-41BC-8C82-9EFD9131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Man with solid fill">
                  <a:extLst>
                    <a:ext uri="{FF2B5EF4-FFF2-40B4-BE49-F238E27FC236}">
                      <a16:creationId xmlns:a16="http://schemas.microsoft.com/office/drawing/2014/main" id="{17BB908F-AE81-4FA9-9FF7-97CDABC25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5F2E14-B812-44B8-8DFD-B119ED66BBE9}"/>
                  </a:ext>
                </a:extLst>
              </p:cNvPr>
              <p:cNvGrpSpPr/>
              <p:nvPr/>
            </p:nvGrpSpPr>
            <p:grpSpPr>
              <a:xfrm>
                <a:off x="5081583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7" name="Graphic 16" descr="Man with solid fill">
                  <a:extLst>
                    <a:ext uri="{FF2B5EF4-FFF2-40B4-BE49-F238E27FC236}">
                      <a16:creationId xmlns:a16="http://schemas.microsoft.com/office/drawing/2014/main" id="{7407DE81-1977-4ECA-97C3-983B3B80E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Man with solid fill">
                  <a:extLst>
                    <a:ext uri="{FF2B5EF4-FFF2-40B4-BE49-F238E27FC236}">
                      <a16:creationId xmlns:a16="http://schemas.microsoft.com/office/drawing/2014/main" id="{4979D25A-B3DE-4E29-A09D-4F3145CAB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D3828A-1CF1-4058-BE83-A7E93DA68557}"/>
                  </a:ext>
                </a:extLst>
              </p:cNvPr>
              <p:cNvGrpSpPr/>
              <p:nvPr/>
            </p:nvGrpSpPr>
            <p:grpSpPr>
              <a:xfrm>
                <a:off x="5981692" y="1685925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0" name="Graphic 19" descr="Man with solid fill">
                  <a:extLst>
                    <a:ext uri="{FF2B5EF4-FFF2-40B4-BE49-F238E27FC236}">
                      <a16:creationId xmlns:a16="http://schemas.microsoft.com/office/drawing/2014/main" id="{117CA76E-A3C4-4B3E-9626-8B6EAA2EF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Man with solid fill">
                  <a:extLst>
                    <a:ext uri="{FF2B5EF4-FFF2-40B4-BE49-F238E27FC236}">
                      <a16:creationId xmlns:a16="http://schemas.microsoft.com/office/drawing/2014/main" id="{96BFCB80-CCA8-4C70-9B82-66D4EDE51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2364A8F-FF0D-4640-B02B-7E35B641CE0F}"/>
                  </a:ext>
                </a:extLst>
              </p:cNvPr>
              <p:cNvGrpSpPr/>
              <p:nvPr/>
            </p:nvGrpSpPr>
            <p:grpSpPr>
              <a:xfrm>
                <a:off x="6862747" y="1690689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3" name="Graphic 22" descr="Man with solid fill">
                  <a:extLst>
                    <a:ext uri="{FF2B5EF4-FFF2-40B4-BE49-F238E27FC236}">
                      <a16:creationId xmlns:a16="http://schemas.microsoft.com/office/drawing/2014/main" id="{F7378527-B32C-455A-BFA0-00C04F381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Graphic 23" descr="Man with solid fill">
                  <a:extLst>
                    <a:ext uri="{FF2B5EF4-FFF2-40B4-BE49-F238E27FC236}">
                      <a16:creationId xmlns:a16="http://schemas.microsoft.com/office/drawing/2014/main" id="{9EF1E97F-33AE-4BE3-93BB-1271EA977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14FC0B5-30D7-483B-8E78-7A941255B906}"/>
                  </a:ext>
                </a:extLst>
              </p:cNvPr>
              <p:cNvGrpSpPr/>
              <p:nvPr/>
            </p:nvGrpSpPr>
            <p:grpSpPr>
              <a:xfrm>
                <a:off x="7762856" y="1695452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9" name="Graphic 28" descr="Man with solid fill">
                  <a:extLst>
                    <a:ext uri="{FF2B5EF4-FFF2-40B4-BE49-F238E27FC236}">
                      <a16:creationId xmlns:a16="http://schemas.microsoft.com/office/drawing/2014/main" id="{FECAB469-9A6A-4C94-B661-375A37747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Man with solid fill">
                  <a:extLst>
                    <a:ext uri="{FF2B5EF4-FFF2-40B4-BE49-F238E27FC236}">
                      <a16:creationId xmlns:a16="http://schemas.microsoft.com/office/drawing/2014/main" id="{4511EDC5-0E46-4D7C-92E8-BDA84F8C4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30D4CC5-1CA7-4B7D-A49D-172E28703778}"/>
              </a:ext>
            </a:extLst>
          </p:cNvPr>
          <p:cNvGrpSpPr/>
          <p:nvPr/>
        </p:nvGrpSpPr>
        <p:grpSpPr>
          <a:xfrm>
            <a:off x="3962407" y="5037698"/>
            <a:ext cx="4267184" cy="1524000"/>
            <a:chOff x="3200400" y="3124200"/>
            <a:chExt cx="3190874" cy="9286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C69B9B-505E-44C0-92B0-5EB71F06D724}"/>
                </a:ext>
              </a:extLst>
            </p:cNvPr>
            <p:cNvGrpSpPr/>
            <p:nvPr/>
          </p:nvGrpSpPr>
          <p:grpSpPr>
            <a:xfrm>
              <a:off x="3200400" y="3124200"/>
              <a:ext cx="1371600" cy="919163"/>
              <a:chOff x="3200400" y="3124200"/>
              <a:chExt cx="1371600" cy="919163"/>
            </a:xfrm>
          </p:grpSpPr>
          <p:pic>
            <p:nvPicPr>
              <p:cNvPr id="6" name="Graphic 5" descr="Woman with solid fill">
                <a:extLst>
                  <a:ext uri="{FF2B5EF4-FFF2-40B4-BE49-F238E27FC236}">
                    <a16:creationId xmlns:a16="http://schemas.microsoft.com/office/drawing/2014/main" id="{08E6FEBA-AB6A-4A64-AEE8-FB591FF0D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Woman with solid fill">
                <a:extLst>
                  <a:ext uri="{FF2B5EF4-FFF2-40B4-BE49-F238E27FC236}">
                    <a16:creationId xmlns:a16="http://schemas.microsoft.com/office/drawing/2014/main" id="{092449CD-C55E-4205-845B-625D2DA19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9E6D7DF-0A36-49BC-98C5-F53C12FB1A07}"/>
                </a:ext>
              </a:extLst>
            </p:cNvPr>
            <p:cNvGrpSpPr/>
            <p:nvPr/>
          </p:nvGrpSpPr>
          <p:grpSpPr>
            <a:xfrm>
              <a:off x="4110037" y="3128963"/>
              <a:ext cx="1371600" cy="919163"/>
              <a:chOff x="3200400" y="3124200"/>
              <a:chExt cx="1371600" cy="919163"/>
            </a:xfrm>
          </p:grpSpPr>
          <p:pic>
            <p:nvPicPr>
              <p:cNvPr id="34" name="Graphic 33" descr="Woman with solid fill">
                <a:extLst>
                  <a:ext uri="{FF2B5EF4-FFF2-40B4-BE49-F238E27FC236}">
                    <a16:creationId xmlns:a16="http://schemas.microsoft.com/office/drawing/2014/main" id="{2F3F8831-5D22-44AF-80E4-BFA86D9C6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Woman with solid fill">
                <a:extLst>
                  <a:ext uri="{FF2B5EF4-FFF2-40B4-BE49-F238E27FC236}">
                    <a16:creationId xmlns:a16="http://schemas.microsoft.com/office/drawing/2014/main" id="{DD3AEEA6-5EF2-4C63-8BB4-A5A6066CD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1D0A50-29E6-46EF-B95B-5A2355E8606C}"/>
                </a:ext>
              </a:extLst>
            </p:cNvPr>
            <p:cNvGrpSpPr/>
            <p:nvPr/>
          </p:nvGrpSpPr>
          <p:grpSpPr>
            <a:xfrm>
              <a:off x="5019674" y="3133725"/>
              <a:ext cx="1371600" cy="919163"/>
              <a:chOff x="3200400" y="3124200"/>
              <a:chExt cx="1371600" cy="919163"/>
            </a:xfrm>
          </p:grpSpPr>
          <p:pic>
            <p:nvPicPr>
              <p:cNvPr id="37" name="Graphic 36" descr="Woman with solid fill">
                <a:extLst>
                  <a:ext uri="{FF2B5EF4-FFF2-40B4-BE49-F238E27FC236}">
                    <a16:creationId xmlns:a16="http://schemas.microsoft.com/office/drawing/2014/main" id="{2E88FED5-2FA7-47D0-B533-933AF2E0A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3740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1331683" y="76399"/>
            <a:ext cx="9528635" cy="255454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born in UK</a:t>
            </a:r>
            <a:b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 </a:t>
            </a:r>
            <a:r>
              <a:rPr lang="en-US" sz="8000" b="1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born elsewhere </a:t>
            </a:r>
            <a:endParaRPr lang="en-US" sz="8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F1E54B-D3C2-5CA4-B0C6-B93F0C311921}"/>
              </a:ext>
            </a:extLst>
          </p:cNvPr>
          <p:cNvGrpSpPr/>
          <p:nvPr/>
        </p:nvGrpSpPr>
        <p:grpSpPr>
          <a:xfrm>
            <a:off x="1640123" y="2907659"/>
            <a:ext cx="8753644" cy="1416836"/>
            <a:chOff x="1693463" y="1802759"/>
            <a:chExt cx="8753644" cy="14168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AA4474-7427-4ADF-A7AD-74B783EB162C}"/>
                </a:ext>
              </a:extLst>
            </p:cNvPr>
            <p:cNvGrpSpPr/>
            <p:nvPr/>
          </p:nvGrpSpPr>
          <p:grpSpPr>
            <a:xfrm>
              <a:off x="8695596" y="1843277"/>
              <a:ext cx="1751511" cy="1376318"/>
              <a:chOff x="9030065" y="1836121"/>
              <a:chExt cx="1751511" cy="1376318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30065" y="1838541"/>
                <a:ext cx="1180376" cy="137389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01200" y="1836121"/>
                <a:ext cx="1180376" cy="137389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41211-09B9-4F03-AD82-9FCAAACE2AB7}"/>
                </a:ext>
              </a:extLst>
            </p:cNvPr>
            <p:cNvGrpSpPr/>
            <p:nvPr/>
          </p:nvGrpSpPr>
          <p:grpSpPr>
            <a:xfrm>
              <a:off x="1693463" y="1809915"/>
              <a:ext cx="1752119" cy="1381054"/>
              <a:chOff x="3276600" y="1676400"/>
              <a:chExt cx="1357311" cy="919163"/>
            </a:xfrm>
          </p:grpSpPr>
          <p:pic>
            <p:nvPicPr>
              <p:cNvPr id="4" name="Graphic 3" descr="Man with solid fill">
                <a:extLst>
                  <a:ext uri="{FF2B5EF4-FFF2-40B4-BE49-F238E27FC236}">
                    <a16:creationId xmlns:a16="http://schemas.microsoft.com/office/drawing/2014/main" id="{9E4D8BD8-C6A0-474F-A5F6-00D573423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Man with solid fill">
                <a:extLst>
                  <a:ext uri="{FF2B5EF4-FFF2-40B4-BE49-F238E27FC236}">
                    <a16:creationId xmlns:a16="http://schemas.microsoft.com/office/drawing/2014/main" id="{47EFD132-FA57-47D6-91EF-F9B49B914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ECCB5A-B29A-4539-8437-C8FDF656BD5F}"/>
                </a:ext>
              </a:extLst>
            </p:cNvPr>
            <p:cNvGrpSpPr/>
            <p:nvPr/>
          </p:nvGrpSpPr>
          <p:grpSpPr>
            <a:xfrm>
              <a:off x="2920676" y="1802759"/>
              <a:ext cx="1752119" cy="1381054"/>
              <a:chOff x="3276600" y="1676400"/>
              <a:chExt cx="1357311" cy="919163"/>
            </a:xfrm>
          </p:grpSpPr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3ACD21BF-A1E4-41BC-8C82-9EFD91317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Man with solid fill">
                <a:extLst>
                  <a:ext uri="{FF2B5EF4-FFF2-40B4-BE49-F238E27FC236}">
                    <a16:creationId xmlns:a16="http://schemas.microsoft.com/office/drawing/2014/main" id="{17BB908F-AE81-4FA9-9FF7-97CDABC2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5F2E14-B812-44B8-8DFD-B119ED66BBE9}"/>
                </a:ext>
              </a:extLst>
            </p:cNvPr>
            <p:cNvGrpSpPr/>
            <p:nvPr/>
          </p:nvGrpSpPr>
          <p:grpSpPr>
            <a:xfrm>
              <a:off x="4082607" y="1802759"/>
              <a:ext cx="1752119" cy="1381054"/>
              <a:chOff x="3276600" y="1676400"/>
              <a:chExt cx="1357311" cy="919163"/>
            </a:xfrm>
          </p:grpSpPr>
          <p:pic>
            <p:nvPicPr>
              <p:cNvPr id="17" name="Graphic 16" descr="Man with solid fill">
                <a:extLst>
                  <a:ext uri="{FF2B5EF4-FFF2-40B4-BE49-F238E27FC236}">
                    <a16:creationId xmlns:a16="http://schemas.microsoft.com/office/drawing/2014/main" id="{7407DE81-1977-4ECA-97C3-983B3B80E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 with solid fill">
                <a:extLst>
                  <a:ext uri="{FF2B5EF4-FFF2-40B4-BE49-F238E27FC236}">
                    <a16:creationId xmlns:a16="http://schemas.microsoft.com/office/drawing/2014/main" id="{4979D25A-B3DE-4E29-A09D-4F3145CAB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3828A-1CF1-4058-BE83-A7E93DA68557}"/>
                </a:ext>
              </a:extLst>
            </p:cNvPr>
            <p:cNvGrpSpPr/>
            <p:nvPr/>
          </p:nvGrpSpPr>
          <p:grpSpPr>
            <a:xfrm>
              <a:off x="5244535" y="1817070"/>
              <a:ext cx="1752119" cy="1381054"/>
              <a:chOff x="3276600" y="1676400"/>
              <a:chExt cx="1357311" cy="919163"/>
            </a:xfrm>
          </p:grpSpPr>
          <p:pic>
            <p:nvPicPr>
              <p:cNvPr id="20" name="Graphic 19" descr="Man with solid fill">
                <a:extLst>
                  <a:ext uri="{FF2B5EF4-FFF2-40B4-BE49-F238E27FC236}">
                    <a16:creationId xmlns:a16="http://schemas.microsoft.com/office/drawing/2014/main" id="{117CA76E-A3C4-4B3E-9626-8B6EAA2EF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an with solid fill">
                <a:extLst>
                  <a:ext uri="{FF2B5EF4-FFF2-40B4-BE49-F238E27FC236}">
                    <a16:creationId xmlns:a16="http://schemas.microsoft.com/office/drawing/2014/main" id="{96BFCB80-CCA8-4C70-9B82-66D4EDE5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364A8F-FF0D-4640-B02B-7E35B641CE0F}"/>
                </a:ext>
              </a:extLst>
            </p:cNvPr>
            <p:cNvGrpSpPr/>
            <p:nvPr/>
          </p:nvGrpSpPr>
          <p:grpSpPr>
            <a:xfrm>
              <a:off x="6381867" y="1824228"/>
              <a:ext cx="1752119" cy="1381054"/>
              <a:chOff x="3276600" y="1676400"/>
              <a:chExt cx="1357311" cy="919163"/>
            </a:xfrm>
          </p:grpSpPr>
          <p:pic>
            <p:nvPicPr>
              <p:cNvPr id="23" name="Graphic 22" descr="Man with solid fill">
                <a:extLst>
                  <a:ext uri="{FF2B5EF4-FFF2-40B4-BE49-F238E27FC236}">
                    <a16:creationId xmlns:a16="http://schemas.microsoft.com/office/drawing/2014/main" id="{F7378527-B32C-455A-BFA0-00C04F38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Man with solid fill">
                <a:extLst>
                  <a:ext uri="{FF2B5EF4-FFF2-40B4-BE49-F238E27FC236}">
                    <a16:creationId xmlns:a16="http://schemas.microsoft.com/office/drawing/2014/main" id="{9EF1E97F-33AE-4BE3-93BB-1271EA977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FECAB469-9A6A-4C94-B661-375A3774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3795" y="1831385"/>
              <a:ext cx="1180376" cy="1373898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4511EDC5-0E46-4D7C-92E8-BDA84F8C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5538" y="1838541"/>
              <a:ext cx="1180376" cy="137389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F4ABC-C1AA-8604-7BEA-6781CACCF48F}"/>
              </a:ext>
            </a:extLst>
          </p:cNvPr>
          <p:cNvGrpSpPr/>
          <p:nvPr/>
        </p:nvGrpSpPr>
        <p:grpSpPr>
          <a:xfrm>
            <a:off x="3962407" y="4683125"/>
            <a:ext cx="4267184" cy="1524000"/>
            <a:chOff x="3962407" y="4686300"/>
            <a:chExt cx="4267184" cy="1524000"/>
          </a:xfrm>
        </p:grpSpPr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2E88FED5-2FA7-47D0-B533-933AF2E0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8078" y="4701931"/>
              <a:ext cx="1222835" cy="150055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521417-FA26-1873-B54B-7B6E81BFAA01}"/>
                </a:ext>
              </a:extLst>
            </p:cNvPr>
            <p:cNvGrpSpPr/>
            <p:nvPr/>
          </p:nvGrpSpPr>
          <p:grpSpPr>
            <a:xfrm>
              <a:off x="3962407" y="4686300"/>
              <a:ext cx="4267184" cy="1524000"/>
              <a:chOff x="3962407" y="4114800"/>
              <a:chExt cx="4267184" cy="152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3C69B9B-505E-44C0-92B0-5EB71F06D724}"/>
                  </a:ext>
                </a:extLst>
              </p:cNvPr>
              <p:cNvGrpSpPr/>
              <p:nvPr/>
            </p:nvGrpSpPr>
            <p:grpSpPr>
              <a:xfrm>
                <a:off x="3962407" y="4114800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6" name="Graphic 5" descr="Woman with solid fill">
                  <a:extLst>
                    <a:ext uri="{FF2B5EF4-FFF2-40B4-BE49-F238E27FC236}">
                      <a16:creationId xmlns:a16="http://schemas.microsoft.com/office/drawing/2014/main" id="{08E6FEBA-AB6A-4A64-AEE8-FB591FF0D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Woman with solid fill">
                  <a:extLst>
                    <a:ext uri="{FF2B5EF4-FFF2-40B4-BE49-F238E27FC236}">
                      <a16:creationId xmlns:a16="http://schemas.microsoft.com/office/drawing/2014/main" id="{092449CD-C55E-4205-845B-625D2DA19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9E6D7DF-0A36-49BC-98C5-F53C12FB1A07}"/>
                  </a:ext>
                </a:extLst>
              </p:cNvPr>
              <p:cNvGrpSpPr/>
              <p:nvPr/>
            </p:nvGrpSpPr>
            <p:grpSpPr>
              <a:xfrm>
                <a:off x="5178873" y="4122616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34" name="Graphic 33" descr="Woman with solid fill">
                  <a:extLst>
                    <a:ext uri="{FF2B5EF4-FFF2-40B4-BE49-F238E27FC236}">
                      <a16:creationId xmlns:a16="http://schemas.microsoft.com/office/drawing/2014/main" id="{2F3F8831-5D22-44AF-80E4-BFA86D9C6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Woman with solid fill">
                  <a:extLst>
                    <a:ext uri="{FF2B5EF4-FFF2-40B4-BE49-F238E27FC236}">
                      <a16:creationId xmlns:a16="http://schemas.microsoft.com/office/drawing/2014/main" id="{DD3AEEA6-5EF2-4C63-8BB4-A5A6066CD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06756" y="4138247"/>
                <a:ext cx="1222835" cy="15005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78123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B1933FCB-08B4-4C7B-B874-4870533E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164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B871B-F691-47A8-B4FA-6FD76D3635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82" y="0"/>
            <a:ext cx="11508638" cy="68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83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8D766B5-805C-4DCA-9997-429EF727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522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A25D3-B63C-4963-932A-1D7EA7E573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94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D0159-C7E6-4152-944B-81162968A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4DC7D-5100-4EF8-87FD-CDB0EF951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96" y="0"/>
            <a:ext cx="1123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44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F09B6-7B41-461A-B3E7-A5CB0A4AF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93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F22A0-D4BE-4482-83DF-26CB2D15D5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cell phone with leaves on the ground&#10;&#10;Description automatically generated">
            <a:extLst>
              <a:ext uri="{FF2B5EF4-FFF2-40B4-BE49-F238E27FC236}">
                <a16:creationId xmlns:a16="http://schemas.microsoft.com/office/drawing/2014/main" id="{AD7AF73E-AF9A-413C-E2D8-07213524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715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C417F-5182-4CF4-8768-2989C00C72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427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90CFC0-EF35-4EC1-8EB9-01DDA2C77A6C}"/>
              </a:ext>
            </a:extLst>
          </p:cNvPr>
          <p:cNvSpPr/>
          <p:nvPr/>
        </p:nvSpPr>
        <p:spPr>
          <a:xfrm>
            <a:off x="4369919" y="-76200"/>
            <a:ext cx="3452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Homework</a:t>
            </a:r>
          </a:p>
        </p:txBody>
      </p:sp>
      <p:pic>
        <p:nvPicPr>
          <p:cNvPr id="7" name="Online Media 6" title="The best stats you've ever seen | Hans Rosling">
            <a:hlinkClick r:id="" action="ppaction://media"/>
            <a:extLst>
              <a:ext uri="{FF2B5EF4-FFF2-40B4-BE49-F238E27FC236}">
                <a16:creationId xmlns:a16="http://schemas.microsoft.com/office/drawing/2014/main" id="{8BD4B4A6-5C2E-4479-8BD2-123B5D54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3558" y="847130"/>
            <a:ext cx="7562850" cy="5672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0279E-88D3-4620-90E4-6E2BF093CE99}"/>
              </a:ext>
            </a:extLst>
          </p:cNvPr>
          <p:cNvSpPr txBox="1"/>
          <p:nvPr/>
        </p:nvSpPr>
        <p:spPr>
          <a:xfrm>
            <a:off x="4267200" y="64886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https://youtu.be/hVimVzgtD6w</a:t>
            </a:r>
          </a:p>
        </p:txBody>
      </p:sp>
    </p:spTree>
    <p:extLst>
      <p:ext uri="{BB962C8B-B14F-4D97-AF65-F5344CB8AC3E}">
        <p14:creationId xmlns:p14="http://schemas.microsoft.com/office/powerpoint/2010/main" val="1730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5461B-4182-483E-4D95-AD584105758E}"/>
              </a:ext>
            </a:extLst>
          </p:cNvPr>
          <p:cNvSpPr/>
          <p:nvPr/>
        </p:nvSpPr>
        <p:spPr>
          <a:xfrm>
            <a:off x="432526" y="369658"/>
            <a:ext cx="11326947" cy="68387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10 minute </a:t>
            </a:r>
          </a:p>
          <a:p>
            <a:pPr algn="ctr"/>
            <a:r>
              <a:rPr lang="en-US" sz="199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endParaRPr lang="en-US" sz="199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88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CEC0-C377-9CD4-54D2-37990272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C5584-7DA6-B15C-B5E4-B3C7A01088D2}"/>
              </a:ext>
            </a:extLst>
          </p:cNvPr>
          <p:cNvSpPr txBox="1"/>
          <p:nvPr/>
        </p:nvSpPr>
        <p:spPr>
          <a:xfrm>
            <a:off x="0" y="5720834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atin typeface="Calibri" panose="020F0502020204030204" pitchFamily="34" charset="0"/>
                <a:cs typeface="Calibri" panose="020F0502020204030204" pitchFamily="34" charset="0"/>
              </a:rPr>
              <a:t>https://bit.ly/Make_My_Report_Pop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FF3A86B-62A4-C048-4EE1-E39B6FD4FB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0" y="-9406"/>
            <a:ext cx="573024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5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A047C-AEA1-90FD-B494-30893B9A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0AC07-3DF8-6A7C-F8FC-2F90C7B933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a fence&#10;&#10;Description automatically generated">
            <a:extLst>
              <a:ext uri="{FF2B5EF4-FFF2-40B4-BE49-F238E27FC236}">
                <a16:creationId xmlns:a16="http://schemas.microsoft.com/office/drawing/2014/main" id="{A83CDDEA-CBC9-DE15-1078-51C7B09C8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8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rty car with its doors open&#10;&#10;Description automatically generated">
            <a:extLst>
              <a:ext uri="{FF2B5EF4-FFF2-40B4-BE49-F238E27FC236}">
                <a16:creationId xmlns:a16="http://schemas.microsoft.com/office/drawing/2014/main" id="{0C5B5D17-92E1-4CEF-E6AB-10BFA84CFE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2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a car logo&#10;&#10;Description automatically generated">
            <a:extLst>
              <a:ext uri="{FF2B5EF4-FFF2-40B4-BE49-F238E27FC236}">
                <a16:creationId xmlns:a16="http://schemas.microsoft.com/office/drawing/2014/main" id="{4C57E5F1-FDDD-8C8C-DA2C-26259162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Close-up of a bmw logo&#10;&#10;Description automatically generated">
            <a:extLst>
              <a:ext uri="{FF2B5EF4-FFF2-40B4-BE49-F238E27FC236}">
                <a16:creationId xmlns:a16="http://schemas.microsoft.com/office/drawing/2014/main" id="{664164A6-C50A-7B2C-D0F0-9645EB47B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close-up of a car emblem&#10;&#10;Description automatically generated">
            <a:extLst>
              <a:ext uri="{FF2B5EF4-FFF2-40B4-BE49-F238E27FC236}">
                <a16:creationId xmlns:a16="http://schemas.microsoft.com/office/drawing/2014/main" id="{90C90B3C-2FF7-AF90-83B2-5D7E6A5E24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B2B9A49-30D5-71A7-42FA-658C74359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4767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its mouth open and mouth open&#10;&#10;Description automatically generated">
            <a:extLst>
              <a:ext uri="{FF2B5EF4-FFF2-40B4-BE49-F238E27FC236}">
                <a16:creationId xmlns:a16="http://schemas.microsoft.com/office/drawing/2014/main" id="{FD90DD55-2426-2931-CABD-A8D26B25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425" y="0"/>
            <a:ext cx="8343149" cy="625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D1A29-D93E-91E3-DF26-CAE328389CC9}"/>
              </a:ext>
            </a:extLst>
          </p:cNvPr>
          <p:cNvSpPr txBox="1"/>
          <p:nvPr/>
        </p:nvSpPr>
        <p:spPr>
          <a:xfrm>
            <a:off x="5025389" y="6254234"/>
            <a:ext cx="169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linkClick r:id="rId4"/>
              </a:rPr>
              <a:t>Koen Verbeeck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6484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D63909-131D-C6AA-0BCE-847F6268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77" y="489154"/>
            <a:ext cx="6121810" cy="6121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040E9-25FE-1006-A67E-D661E2ABD7CA}"/>
              </a:ext>
            </a:extLst>
          </p:cNvPr>
          <p:cNvSpPr txBox="1"/>
          <p:nvPr/>
        </p:nvSpPr>
        <p:spPr>
          <a:xfrm>
            <a:off x="1" y="5842337"/>
            <a:ext cx="12191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https://sqlb.it/?11622</a:t>
            </a:r>
            <a:endParaRPr lang="en-GB" sz="60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8A07D-1EF9-C92F-E599-BB38478B39EF}"/>
              </a:ext>
            </a:extLst>
          </p:cNvPr>
          <p:cNvSpPr txBox="1"/>
          <p:nvPr/>
        </p:nvSpPr>
        <p:spPr>
          <a:xfrm>
            <a:off x="1" y="0"/>
            <a:ext cx="12191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solidFill>
                  <a:srgbClr val="0070C0"/>
                </a:solidFill>
              </a:rPr>
              <a:t>Your Feedback IS WANTED</a:t>
            </a:r>
          </a:p>
        </p:txBody>
      </p:sp>
    </p:spTree>
    <p:extLst>
      <p:ext uri="{BB962C8B-B14F-4D97-AF65-F5344CB8AC3E}">
        <p14:creationId xmlns:p14="http://schemas.microsoft.com/office/powerpoint/2010/main" val="11521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surface&#10;&#10;Description automatically generated">
            <a:extLst>
              <a:ext uri="{FF2B5EF4-FFF2-40B4-BE49-F238E27FC236}">
                <a16:creationId xmlns:a16="http://schemas.microsoft.com/office/drawing/2014/main" id="{1DA785CE-BAB3-A30C-E7D5-9A94C2AF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33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30426-1EA6-8C22-461A-1688D0547C87}"/>
              </a:ext>
            </a:extLst>
          </p:cNvPr>
          <p:cNvSpPr/>
          <p:nvPr/>
        </p:nvSpPr>
        <p:spPr>
          <a:xfrm>
            <a:off x="4593184" y="45842"/>
            <a:ext cx="3005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725549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2450" y="286651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4829451" y="2960071"/>
            <a:ext cx="48333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olivia.wise@quorum.co.uk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5303" y="4082678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4829451" y="4148190"/>
            <a:ext cx="7362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https://www.linkedin.com/in/olivia-wise/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4840336" y="5286101"/>
            <a:ext cx="4830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GB" sz="3200" dirty="0">
                <a:ln w="0"/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5005285" y="271796"/>
            <a:ext cx="40062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Olivia Wise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013679" y="1423276"/>
            <a:ext cx="64842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 Consultant with Quor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Rainy Glasgow, Scotland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F610F0-6A5A-4642-8E01-7C12D39D1F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303" y="5174306"/>
            <a:ext cx="971232" cy="808364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BCD4E40-C3E1-A6EA-5D30-A653FAC8D0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90" t="8231" r="10621" b="-351"/>
          <a:stretch/>
        </p:blipFill>
        <p:spPr>
          <a:xfrm>
            <a:off x="247860" y="1034281"/>
            <a:ext cx="3376246" cy="36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0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5037223" y="12883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19357" y="999150"/>
            <a:ext cx="648423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Chief Power BI Nerd with Quor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person with a beard smiling&#10;&#10;Description automatically generated">
            <a:extLst>
              <a:ext uri="{FF2B5EF4-FFF2-40B4-BE49-F238E27FC236}">
                <a16:creationId xmlns:a16="http://schemas.microsoft.com/office/drawing/2014/main" id="{DCB9668C-CC35-6348-2D60-66E96D72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" y="1502234"/>
            <a:ext cx="3645440" cy="373329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A041C3-FDB1-9900-C0D0-49F98FA5A27D}"/>
              </a:ext>
            </a:extLst>
          </p:cNvPr>
          <p:cNvGrpSpPr/>
          <p:nvPr/>
        </p:nvGrpSpPr>
        <p:grpSpPr>
          <a:xfrm>
            <a:off x="4120868" y="1909548"/>
            <a:ext cx="7388167" cy="4727823"/>
            <a:chOff x="3973723" y="2079241"/>
            <a:chExt cx="7388167" cy="4727823"/>
          </a:xfrm>
        </p:grpSpPr>
        <p:pic>
          <p:nvPicPr>
            <p:cNvPr id="5" name="Picture 2" descr="Image result for email">
              <a:extLst>
                <a:ext uri="{FF2B5EF4-FFF2-40B4-BE49-F238E27FC236}">
                  <a16:creationId xmlns:a16="http://schemas.microsoft.com/office/drawing/2014/main" id="{138F62B5-B449-4B11-A146-187AE6423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018" y="2079241"/>
              <a:ext cx="771895" cy="77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238945-28DA-455D-8A18-C134E4B00A96}"/>
                </a:ext>
              </a:extLst>
            </p:cNvPr>
            <p:cNvSpPr/>
            <p:nvPr/>
          </p:nvSpPr>
          <p:spPr>
            <a:xfrm>
              <a:off x="5073823" y="2147786"/>
              <a:ext cx="45253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Rwlp.French@gmail.com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262004-DC27-416F-A6B3-D092BAFA9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3991" y="3003907"/>
              <a:ext cx="1071948" cy="942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D69382-82AE-460C-ABA8-EC6C30FA6209}"/>
                </a:ext>
              </a:extLst>
            </p:cNvPr>
            <p:cNvSpPr/>
            <p:nvPr/>
          </p:nvSpPr>
          <p:spPr>
            <a:xfrm>
              <a:off x="5073823" y="3076495"/>
              <a:ext cx="235455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@sqlbobscot</a:t>
              </a:r>
              <a:endPara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" name="Picture 4" descr="linkedin, social icon">
              <a:extLst>
                <a:ext uri="{FF2B5EF4-FFF2-40B4-BE49-F238E27FC236}">
                  <a16:creationId xmlns:a16="http://schemas.microsoft.com/office/drawing/2014/main" id="{6D49B0B8-150E-42F5-9816-80DF34FFF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444" y="5003752"/>
              <a:ext cx="799042" cy="71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4A226A-FC0F-469F-8460-4CBBB5638A14}"/>
                </a:ext>
              </a:extLst>
            </p:cNvPr>
            <p:cNvSpPr/>
            <p:nvPr/>
          </p:nvSpPr>
          <p:spPr>
            <a:xfrm>
              <a:off x="5073823" y="5027039"/>
              <a:ext cx="6288067" cy="523220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https://www.linkedin.com/in/rwlpfrench/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99B412-F5CD-45C0-AC11-A0D8D7578ECC}"/>
                </a:ext>
              </a:extLst>
            </p:cNvPr>
            <p:cNvSpPr/>
            <p:nvPr/>
          </p:nvSpPr>
          <p:spPr>
            <a:xfrm>
              <a:off x="5073823" y="5985733"/>
              <a:ext cx="48301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/>
                <a:t>https://www.qnrl.com/</a:t>
              </a:r>
            </a:p>
          </p:txBody>
        </p: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610F0-6A5A-4642-8E01-7C12D39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723" y="5864489"/>
              <a:ext cx="1132484" cy="942575"/>
            </a:xfrm>
            <a:prstGeom prst="rect">
              <a:avLst/>
            </a:prstGeom>
          </p:spPr>
        </p:pic>
        <p:pic>
          <p:nvPicPr>
            <p:cNvPr id="10" name="Picture 9" descr="A blue and white logo&#10;&#10;Description automatically generated">
              <a:extLst>
                <a:ext uri="{FF2B5EF4-FFF2-40B4-BE49-F238E27FC236}">
                  <a16:creationId xmlns:a16="http://schemas.microsoft.com/office/drawing/2014/main" id="{57A6679E-732F-05A1-2BF0-9443AF9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063" y="4010428"/>
              <a:ext cx="741804" cy="7967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9BA0EF-6659-3AB1-0447-0EE4723A9A32}"/>
                </a:ext>
              </a:extLst>
            </p:cNvPr>
            <p:cNvSpPr/>
            <p:nvPr/>
          </p:nvSpPr>
          <p:spPr>
            <a:xfrm>
              <a:off x="5073823" y="4066759"/>
              <a:ext cx="513775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@sqlbobscot@techhub.social</a:t>
              </a:r>
              <a:endPara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823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5408E-050D-2623-CE9F-ABEA31B48B0E}"/>
              </a:ext>
            </a:extLst>
          </p:cNvPr>
          <p:cNvCxnSpPr>
            <a:cxnSpLocks/>
          </p:cNvCxnSpPr>
          <p:nvPr/>
        </p:nvCxnSpPr>
        <p:spPr>
          <a:xfrm>
            <a:off x="1332752" y="2988871"/>
            <a:ext cx="9329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182F9DF-FA85-7CC4-6379-30228528A0A2}"/>
              </a:ext>
            </a:extLst>
          </p:cNvPr>
          <p:cNvSpPr/>
          <p:nvPr/>
        </p:nvSpPr>
        <p:spPr>
          <a:xfrm>
            <a:off x="1332752" y="1690381"/>
            <a:ext cx="9329270" cy="407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9C843549-22C7-82C5-0519-AADD5EC1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86" y="205221"/>
            <a:ext cx="3328768" cy="900000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7FB57AE-9D0B-6512-F40D-79DFCEFD9CC6}"/>
              </a:ext>
            </a:extLst>
          </p:cNvPr>
          <p:cNvGraphicFramePr>
            <a:graphicFrameLocks noGrp="1"/>
          </p:cNvGraphicFramePr>
          <p:nvPr/>
        </p:nvGraphicFramePr>
        <p:xfrm>
          <a:off x="1701303" y="1456381"/>
          <a:ext cx="8634006" cy="4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003">
                  <a:extLst>
                    <a:ext uri="{9D8B030D-6E8A-4147-A177-3AD203B41FA5}">
                      <a16:colId xmlns:a16="http://schemas.microsoft.com/office/drawing/2014/main" val="3482665261"/>
                    </a:ext>
                  </a:extLst>
                </a:gridCol>
                <a:gridCol w="4317003">
                  <a:extLst>
                    <a:ext uri="{9D8B030D-6E8A-4147-A177-3AD203B41FA5}">
                      <a16:colId xmlns:a16="http://schemas.microsoft.com/office/drawing/2014/main" val="37078253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Managed Services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75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Projects &amp; Professional Services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75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47926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21CF9-A92F-A327-687C-F793474A752D}"/>
              </a:ext>
            </a:extLst>
          </p:cNvPr>
          <p:cNvSpPr/>
          <p:nvPr/>
        </p:nvSpPr>
        <p:spPr>
          <a:xfrm>
            <a:off x="1779964" y="3942949"/>
            <a:ext cx="8479498" cy="917560"/>
          </a:xfrm>
          <a:prstGeom prst="rect">
            <a:avLst/>
          </a:prstGeom>
          <a:solidFill>
            <a:srgbClr val="39163D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Security, Compliance &amp; Identity</a:t>
            </a:r>
            <a:b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Identity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as a Service | Multi-Factor Authentication | Device Management | Threat Management | Information Protection | Application Security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E0948-F160-DCF1-C677-8E7DDB5DBB0D}"/>
              </a:ext>
            </a:extLst>
          </p:cNvPr>
          <p:cNvSpPr/>
          <p:nvPr/>
        </p:nvSpPr>
        <p:spPr>
          <a:xfrm>
            <a:off x="1701302" y="2158380"/>
            <a:ext cx="1800000" cy="1403639"/>
          </a:xfrm>
          <a:prstGeom prst="rect">
            <a:avLst/>
          </a:prstGeom>
          <a:solidFill>
            <a:srgbClr val="6C9EA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 Workplace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Secure Remote 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Productivity &amp; Teamwork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&amp; Governance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94D7F-E6F9-4E87-4EBD-596E08316896}"/>
              </a:ext>
            </a:extLst>
          </p:cNvPr>
          <p:cNvSpPr/>
          <p:nvPr/>
        </p:nvSpPr>
        <p:spPr>
          <a:xfrm>
            <a:off x="3979304" y="2158380"/>
            <a:ext cx="1800000" cy="1403639"/>
          </a:xfrm>
          <a:prstGeom prst="rect">
            <a:avLst/>
          </a:prstGeom>
          <a:solidFill>
            <a:srgbClr val="809EC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Platform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Adoption &amp; Migration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DevOps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Innovation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05615-692D-1359-A532-4FED8312753B}"/>
              </a:ext>
            </a:extLst>
          </p:cNvPr>
          <p:cNvSpPr/>
          <p:nvPr/>
        </p:nvSpPr>
        <p:spPr>
          <a:xfrm>
            <a:off x="6257306" y="2158380"/>
            <a:ext cx="1800000" cy="1403639"/>
          </a:xfrm>
          <a:prstGeom prst="rect">
            <a:avLst/>
          </a:prstGeom>
          <a:solidFill>
            <a:srgbClr val="26226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Data, Analytics &amp; AI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Intelligence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and Machine Learning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6670F-94D5-FFDE-8CDC-8C5A9FB588AF}"/>
              </a:ext>
            </a:extLst>
          </p:cNvPr>
          <p:cNvSpPr/>
          <p:nvPr/>
        </p:nvSpPr>
        <p:spPr>
          <a:xfrm>
            <a:off x="8535309" y="2158380"/>
            <a:ext cx="1800000" cy="1403639"/>
          </a:xfrm>
          <a:prstGeom prst="rect">
            <a:avLst/>
          </a:prstGeom>
          <a:solidFill>
            <a:srgbClr val="C4B269"/>
          </a:solidFill>
          <a:ln w="38100">
            <a:solidFill>
              <a:srgbClr val="C4B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Apps &amp; Development</a:t>
            </a: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Application Modernisation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Development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FD78BF-D8B7-1096-6FD4-7E4DF98E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040528"/>
              </p:ext>
            </p:extLst>
          </p:nvPr>
        </p:nvGraphicFramePr>
        <p:xfrm>
          <a:off x="2959473" y="5117846"/>
          <a:ext cx="5842746" cy="1282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746">
                  <a:extLst>
                    <a:ext uri="{9D8B030D-6E8A-4147-A177-3AD203B41FA5}">
                      <a16:colId xmlns:a16="http://schemas.microsoft.com/office/drawing/2014/main" val="2200681288"/>
                    </a:ext>
                  </a:extLst>
                </a:gridCol>
              </a:tblGrid>
              <a:tr h="470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Strategy | Architecture | Design | Engineering | Testing | Deployment | Operations</a:t>
                      </a:r>
                      <a:endParaRPr lang="en-GB" sz="900" b="0">
                        <a:solidFill>
                          <a:schemeClr val="tx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268052"/>
                  </a:ext>
                </a:extLst>
              </a:tr>
              <a:tr h="406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Supporting your business through our technology solutions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47088"/>
                  </a:ext>
                </a:extLst>
              </a:tr>
              <a:tr h="406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DevOps | Agile | Business Change | Project Management | User Training &amp; Education</a:t>
                      </a:r>
                      <a:endParaRPr lang="en-GB" sz="105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890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481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404E1-251E-6CCB-5303-CF1A22B1DFDB}"/>
              </a:ext>
            </a:extLst>
          </p:cNvPr>
          <p:cNvSpPr/>
          <p:nvPr/>
        </p:nvSpPr>
        <p:spPr>
          <a:xfrm>
            <a:off x="2130235" y="2105561"/>
            <a:ext cx="793153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399741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32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ucket with a question mark painted on it&#10;&#10;Description automatically generated">
            <a:extLst>
              <a:ext uri="{FF2B5EF4-FFF2-40B4-BE49-F238E27FC236}">
                <a16:creationId xmlns:a16="http://schemas.microsoft.com/office/drawing/2014/main" id="{7FFC5432-5D18-4296-E3F6-5958B70F59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1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4022863-55D0-434E-9DA6-8C817013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30" y="598259"/>
            <a:ext cx="10889442" cy="5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olorful, painting&#10;&#10;Description automatically generated">
            <a:extLst>
              <a:ext uri="{FF2B5EF4-FFF2-40B4-BE49-F238E27FC236}">
                <a16:creationId xmlns:a16="http://schemas.microsoft.com/office/drawing/2014/main" id="{EB1561E1-53A9-E503-9CD8-AAEDF7E6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2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black&#10;&#10;Description automatically generated">
            <a:extLst>
              <a:ext uri="{FF2B5EF4-FFF2-40B4-BE49-F238E27FC236}">
                <a16:creationId xmlns:a16="http://schemas.microsoft.com/office/drawing/2014/main" id="{0B56836E-521D-4440-8468-F79C0616E7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37913" y="274134"/>
            <a:ext cx="11548534" cy="6214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ECB8D-8550-E732-C4A7-4222644F4EB0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Public Domain, https://commons.wikimedia.org/w/index.php?curid=35441204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0924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43FEEB-37EF-F537-ED9B-B6FD2CC767CC}"/>
              </a:ext>
            </a:extLst>
          </p:cNvPr>
          <p:cNvSpPr txBox="1"/>
          <p:nvPr/>
        </p:nvSpPr>
        <p:spPr>
          <a:xfrm>
            <a:off x="0" y="6393299"/>
            <a:ext cx="1213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Alegreya Sans"/>
              </a:rPr>
              <a:t>https://ourstoryinthemaking.com/stories/the-one-with-the-f1-team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654AC-9355-D2A8-7A8F-F82B28B1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8" y="0"/>
            <a:ext cx="10405424" cy="64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F95733BE-AE83-40B3-916D-6057719D6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6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floor, indoor, sitting&#10;&#10;Description automatically generated">
            <a:extLst>
              <a:ext uri="{FF2B5EF4-FFF2-40B4-BE49-F238E27FC236}">
                <a16:creationId xmlns:a16="http://schemas.microsoft.com/office/drawing/2014/main" id="{108BF845-FF45-43C0-9AC5-2119779C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1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 on a dock&#10;&#10;Description automatically generated with medium confidence">
            <a:extLst>
              <a:ext uri="{FF2B5EF4-FFF2-40B4-BE49-F238E27FC236}">
                <a16:creationId xmlns:a16="http://schemas.microsoft.com/office/drawing/2014/main" id="{1E4C3F30-13C6-414D-B122-16C279C82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0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34A111-FE67-4594-919B-AEA7EBC28026}"/>
              </a:ext>
            </a:extLst>
          </p:cNvPr>
          <p:cNvSpPr txBox="1"/>
          <p:nvPr/>
        </p:nvSpPr>
        <p:spPr>
          <a:xfrm>
            <a:off x="0" y="6488668"/>
            <a:ext cx="72273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https://www.understandingglasgow.com/indicators/transport/cycling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29A7-2A8D-49D7-87D1-6DC025570713}"/>
              </a:ext>
            </a:extLst>
          </p:cNvPr>
          <p:cNvSpPr txBox="1"/>
          <p:nvPr/>
        </p:nvSpPr>
        <p:spPr>
          <a:xfrm>
            <a:off x="0" y="462167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cyclists traveling into Glasgow city centre.</a:t>
            </a:r>
          </a:p>
          <a:p>
            <a:pPr algn="ctr"/>
            <a:r>
              <a:rPr lang="en-GB" sz="3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compare 2009 with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0BAAF-190C-4D72-B737-43EDC9DCBB56}"/>
              </a:ext>
            </a:extLst>
          </p:cNvPr>
          <p:cNvSpPr/>
          <p:nvPr/>
        </p:nvSpPr>
        <p:spPr>
          <a:xfrm>
            <a:off x="2844148" y="800299"/>
            <a:ext cx="650370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205 %</a:t>
            </a:r>
          </a:p>
        </p:txBody>
      </p:sp>
    </p:spTree>
    <p:extLst>
      <p:ext uri="{BB962C8B-B14F-4D97-AF65-F5344CB8AC3E}">
        <p14:creationId xmlns:p14="http://schemas.microsoft.com/office/powerpoint/2010/main" val="70305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1EAD34-47E0-A872-ADB9-088AFC7F6C3E}"/>
              </a:ext>
            </a:extLst>
          </p:cNvPr>
          <p:cNvSpPr/>
          <p:nvPr/>
        </p:nvSpPr>
        <p:spPr>
          <a:xfrm>
            <a:off x="0" y="1166842"/>
            <a:ext cx="1219199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 my report pop - using psychology, physiology, and design to create dazzling reports</a:t>
            </a:r>
          </a:p>
        </p:txBody>
      </p:sp>
    </p:spTree>
    <p:extLst>
      <p:ext uri="{BB962C8B-B14F-4D97-AF65-F5344CB8AC3E}">
        <p14:creationId xmlns:p14="http://schemas.microsoft.com/office/powerpoint/2010/main" val="4185144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0BB13-321A-42DB-B03C-CFD5D83377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870" y="0"/>
            <a:ext cx="7046259" cy="518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B2C3E-95BF-46B7-B1F4-29F34644A7EF}"/>
              </a:ext>
            </a:extLst>
          </p:cNvPr>
          <p:cNvSpPr txBox="1"/>
          <p:nvPr/>
        </p:nvSpPr>
        <p:spPr>
          <a:xfrm>
            <a:off x="-1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/>
              <a:t>124 more cyclists using Bells Bridge during 2 day survey period in 2018 compared to same period in 2009. </a:t>
            </a:r>
          </a:p>
        </p:txBody>
      </p:sp>
    </p:spTree>
    <p:extLst>
      <p:ext uri="{BB962C8B-B14F-4D97-AF65-F5344CB8AC3E}">
        <p14:creationId xmlns:p14="http://schemas.microsoft.com/office/powerpoint/2010/main" val="2577208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51E3823F-F052-4177-A2F8-A1B200323D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86" y="0"/>
            <a:ext cx="1028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8ABB2B1-3C62-4D8A-B79A-DCE0AA9AA9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27" y="0"/>
            <a:ext cx="10285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1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oung child sitting at a table with a computer&#10;&#10;Description automatically generated">
            <a:extLst>
              <a:ext uri="{FF2B5EF4-FFF2-40B4-BE49-F238E27FC236}">
                <a16:creationId xmlns:a16="http://schemas.microsoft.com/office/drawing/2014/main" id="{59ED1DBB-75B5-5660-CA72-027ED469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0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oll, clipart, vector graphics&#10;&#10;Description automatically generated">
            <a:extLst>
              <a:ext uri="{FF2B5EF4-FFF2-40B4-BE49-F238E27FC236}">
                <a16:creationId xmlns:a16="http://schemas.microsoft.com/office/drawing/2014/main" id="{BA1FF23F-9918-4221-931F-4339657CE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8397" cy="5983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70DF5-D9E5-442C-BE5F-CBEA4392E342}"/>
              </a:ext>
            </a:extLst>
          </p:cNvPr>
          <p:cNvSpPr/>
          <p:nvPr/>
        </p:nvSpPr>
        <p:spPr>
          <a:xfrm>
            <a:off x="4398694" y="5983113"/>
            <a:ext cx="270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953114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0AEED-690D-4E07-B526-A1894AA10393}"/>
              </a:ext>
            </a:extLst>
          </p:cNvPr>
          <p:cNvSpPr/>
          <p:nvPr/>
        </p:nvSpPr>
        <p:spPr>
          <a:xfrm>
            <a:off x="0" y="-156597"/>
            <a:ext cx="12192000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“…nobody uses them…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why should we use them?”</a:t>
            </a:r>
          </a:p>
        </p:txBody>
      </p:sp>
    </p:spTree>
    <p:extLst>
      <p:ext uri="{BB962C8B-B14F-4D97-AF65-F5344CB8AC3E}">
        <p14:creationId xmlns:p14="http://schemas.microsoft.com/office/powerpoint/2010/main" val="2679376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BCA9A9-BCA8-43BF-992B-987B36EFB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3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Government License for public sector information">
            <a:extLst>
              <a:ext uri="{FF2B5EF4-FFF2-40B4-BE49-F238E27FC236}">
                <a16:creationId xmlns:a16="http://schemas.microsoft.com/office/drawing/2014/main" id="{7B2DE041-9BF3-4933-BBA2-502938DB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13816"/>
            <a:ext cx="12130826" cy="18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7A4AA-1A5D-4CC0-89C5-C02451633C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245" y="0"/>
            <a:ext cx="805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98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756000" y="1978100"/>
            <a:ext cx="9480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Define your audience?</a:t>
            </a:r>
          </a:p>
        </p:txBody>
      </p:sp>
    </p:spTree>
    <p:extLst>
      <p:ext uri="{BB962C8B-B14F-4D97-AF65-F5344CB8AC3E}">
        <p14:creationId xmlns:p14="http://schemas.microsoft.com/office/powerpoint/2010/main" val="218456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t board with a dart in the center&#10;&#10;Description automatically generated">
            <a:extLst>
              <a:ext uri="{FF2B5EF4-FFF2-40B4-BE49-F238E27FC236}">
                <a16:creationId xmlns:a16="http://schemas.microsoft.com/office/drawing/2014/main" id="{F9E8DE68-67C9-7DD5-F742-99FEB8AF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9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crowd&#10;&#10;Description automatically generated">
            <a:extLst>
              <a:ext uri="{FF2B5EF4-FFF2-40B4-BE49-F238E27FC236}">
                <a16:creationId xmlns:a16="http://schemas.microsoft.com/office/drawing/2014/main" id="{EB37C7BF-D19E-998F-3936-1579C9071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4259" cy="6858000"/>
          </a:xfrm>
          <a:prstGeom prst="rect">
            <a:avLst/>
          </a:prstGeom>
        </p:spPr>
      </p:pic>
      <p:pic>
        <p:nvPicPr>
          <p:cNvPr id="5" name="Picture 4" descr="A person laughing in front of a yellow and orange wall&#10;&#10;Description automatically generated">
            <a:extLst>
              <a:ext uri="{FF2B5EF4-FFF2-40B4-BE49-F238E27FC236}">
                <a16:creationId xmlns:a16="http://schemas.microsoft.com/office/drawing/2014/main" id="{AE105AC7-A1C3-E452-0BDE-30D7112D8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0414" r="30672" b="29378"/>
          <a:stretch/>
        </p:blipFill>
        <p:spPr>
          <a:xfrm>
            <a:off x="9128223" y="3554151"/>
            <a:ext cx="3063777" cy="3303849"/>
          </a:xfrm>
          <a:prstGeom prst="rect">
            <a:avLst/>
          </a:prstGeom>
        </p:spPr>
      </p:pic>
      <p:pic>
        <p:nvPicPr>
          <p:cNvPr id="8" name="Picture 7" descr="A person with her hands on her hips&#10;&#10;Description automatically generated">
            <a:extLst>
              <a:ext uri="{FF2B5EF4-FFF2-40B4-BE49-F238E27FC236}">
                <a16:creationId xmlns:a16="http://schemas.microsoft.com/office/drawing/2014/main" id="{8ACD8206-0B81-E710-DB81-CF460F874E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5" t="8751" r="24815" b="7916"/>
          <a:stretch/>
        </p:blipFill>
        <p:spPr>
          <a:xfrm>
            <a:off x="6096000" y="85725"/>
            <a:ext cx="3598069" cy="37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34747-AB4C-4416-A410-9CAD4FD0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000" y="609952"/>
            <a:ext cx="8000000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DBFCBF-E869-4150-807D-0EA34DD58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9BAF1-BA30-4E00-BAA2-C45DCBE20AA8}"/>
              </a:ext>
            </a:extLst>
          </p:cNvPr>
          <p:cNvSpPr txBox="1"/>
          <p:nvPr/>
        </p:nvSpPr>
        <p:spPr>
          <a:xfrm>
            <a:off x="-4" y="4999212"/>
            <a:ext cx="12192000" cy="101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https://unsplash.com/s/photos/face</a:t>
            </a:r>
          </a:p>
        </p:txBody>
      </p:sp>
      <p:pic>
        <p:nvPicPr>
          <p:cNvPr id="8" name="Picture 7" descr="A person wearing a head scarf smiling&#10;&#10;Description automatically generated">
            <a:extLst>
              <a:ext uri="{FF2B5EF4-FFF2-40B4-BE49-F238E27FC236}">
                <a16:creationId xmlns:a16="http://schemas.microsoft.com/office/drawing/2014/main" id="{193A512C-0778-EDEF-A842-4E9E7980F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4" b="10334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C4ACA0D7-1F0B-7E5E-0662-A13E1343A1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" b="4542"/>
          <a:stretch/>
        </p:blipFill>
        <p:spPr>
          <a:xfrm>
            <a:off x="9293330" y="49315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9" name="Picture 8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6A839281-A849-4C10-B11C-79B0653684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" r="1222" b="4"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12" name="Picture 11" descr="A person with dark hair&#10;&#10;Description automatically generated">
            <a:extLst>
              <a:ext uri="{FF2B5EF4-FFF2-40B4-BE49-F238E27FC236}">
                <a16:creationId xmlns:a16="http://schemas.microsoft.com/office/drawing/2014/main" id="{5E014B30-9EAD-465F-BCE9-AB84625801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66" r="920" b="3"/>
          <a:stretch/>
        </p:blipFill>
        <p:spPr>
          <a:xfrm>
            <a:off x="3095623" y="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379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DBFCBF-E869-4150-807D-0EA34DD58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F22A6-9712-463C-AAE9-7C2C4CC1EC70}"/>
              </a:ext>
            </a:extLst>
          </p:cNvPr>
          <p:cNvSpPr txBox="1"/>
          <p:nvPr/>
        </p:nvSpPr>
        <p:spPr>
          <a:xfrm>
            <a:off x="0" y="4428000"/>
            <a:ext cx="12192000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https://www.pexels.com/search/face/</a:t>
            </a:r>
          </a:p>
        </p:txBody>
      </p:sp>
      <p:pic>
        <p:nvPicPr>
          <p:cNvPr id="3" name="Picture 2" descr="A person in a blue suit pointing her finger&#10;&#10;Description automatically generated">
            <a:extLst>
              <a:ext uri="{FF2B5EF4-FFF2-40B4-BE49-F238E27FC236}">
                <a16:creationId xmlns:a16="http://schemas.microsoft.com/office/drawing/2014/main" id="{A8B6CC05-CCD7-37E1-27BB-D1AECCB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92" r="31492" b="1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11" name="Picture 10" descr="A picture containing person, indoor, wall, red&#10;&#10;Description automatically generated">
            <a:extLst>
              <a:ext uri="{FF2B5EF4-FFF2-40B4-BE49-F238E27FC236}">
                <a16:creationId xmlns:a16="http://schemas.microsoft.com/office/drawing/2014/main" id="{7BD8ABF4-9FB2-4DF0-9A36-18846F46AE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92" r="-3" b="-3"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0" name="Picture 9" descr="A person in a brown sweater&#10;&#10;Description automatically generated">
            <a:extLst>
              <a:ext uri="{FF2B5EF4-FFF2-40B4-BE49-F238E27FC236}">
                <a16:creationId xmlns:a16="http://schemas.microsoft.com/office/drawing/2014/main" id="{9CDFBCFB-5ADB-114B-10A9-97037F558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5947"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14" name="Picture 13" descr="A person with beard smiling with arms crossed&#10;&#10;Description automatically generated">
            <a:extLst>
              <a:ext uri="{FF2B5EF4-FFF2-40B4-BE49-F238E27FC236}">
                <a16:creationId xmlns:a16="http://schemas.microsoft.com/office/drawing/2014/main" id="{91071B71-BE77-6D82-98FC-EC07A7073B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9139"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28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mammal, dog&#10;&#10;Description automatically generated">
            <a:extLst>
              <a:ext uri="{FF2B5EF4-FFF2-40B4-BE49-F238E27FC236}">
                <a16:creationId xmlns:a16="http://schemas.microsoft.com/office/drawing/2014/main" id="{EE556238-E1ED-4C69-9E13-E48C4651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0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3AD768-BCD0-8B2B-64D0-589938446533}"/>
              </a:ext>
            </a:extLst>
          </p:cNvPr>
          <p:cNvSpPr txBox="1"/>
          <p:nvPr/>
        </p:nvSpPr>
        <p:spPr>
          <a:xfrm>
            <a:off x="0" y="103453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Georgia Pro Cond Semibold" panose="020F0502020204030204" pitchFamily="18" charset="0"/>
              </a:rPr>
              <a:t>"Eat your own dog food"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E812-A29E-06C9-BED6-9B6541E3BCDF}"/>
              </a:ext>
            </a:extLst>
          </p:cNvPr>
          <p:cNvSpPr txBox="1"/>
          <p:nvPr/>
        </p:nvSpPr>
        <p:spPr>
          <a:xfrm>
            <a:off x="0" y="2807612"/>
            <a:ext cx="1219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“Show people that you do, what you tell other people to do……"</a:t>
            </a:r>
          </a:p>
        </p:txBody>
      </p:sp>
    </p:spTree>
    <p:extLst>
      <p:ext uri="{BB962C8B-B14F-4D97-AF65-F5344CB8AC3E}">
        <p14:creationId xmlns:p14="http://schemas.microsoft.com/office/powerpoint/2010/main" val="1752139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enagers walking down a road">
            <a:extLst>
              <a:ext uri="{FF2B5EF4-FFF2-40B4-BE49-F238E27FC236}">
                <a16:creationId xmlns:a16="http://schemas.microsoft.com/office/drawing/2014/main" id="{2BBB61A0-A1B9-675C-F243-A2F573499F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157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EF7E7-B9E6-A63E-A835-C5A48D306793}"/>
              </a:ext>
            </a:extLst>
          </p:cNvPr>
          <p:cNvSpPr/>
          <p:nvPr/>
        </p:nvSpPr>
        <p:spPr>
          <a:xfrm>
            <a:off x="1592580" y="172434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Don’t just talk the talk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Walk the Walk</a:t>
            </a:r>
            <a:r>
              <a:rPr lang="en-US" sz="800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77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chocolate, indoor, plant&#10;&#10;Description automatically generated">
            <a:extLst>
              <a:ext uri="{FF2B5EF4-FFF2-40B4-BE49-F238E27FC236}">
                <a16:creationId xmlns:a16="http://schemas.microsoft.com/office/drawing/2014/main" id="{E07D4A39-743C-4398-A22E-A59D875C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30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B553A-E933-6ADE-B1C8-765B226C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3528D5-4894-E4B6-D7FF-05E1657A772E}"/>
              </a:ext>
            </a:extLst>
          </p:cNvPr>
          <p:cNvSpPr txBox="1"/>
          <p:nvPr/>
        </p:nvSpPr>
        <p:spPr>
          <a:xfrm>
            <a:off x="0" y="5720834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latin typeface="Calibri" panose="020F0502020204030204" pitchFamily="34" charset="0"/>
                <a:cs typeface="Calibri" panose="020F0502020204030204" pitchFamily="34" charset="0"/>
              </a:rPr>
              <a:t>https://bit.ly/Make_My_Report_Pop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CC306E-EC69-E4F6-7B0D-2BFA48BC61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0" y="-9406"/>
            <a:ext cx="573024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0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79AB8-EFED-CDC3-C22E-70E461F2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27EFEE-8FD1-4649-531E-7E7D8CA6F7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ell phone&#10;&#10;Description automatically generated">
            <a:extLst>
              <a:ext uri="{FF2B5EF4-FFF2-40B4-BE49-F238E27FC236}">
                <a16:creationId xmlns:a16="http://schemas.microsoft.com/office/drawing/2014/main" id="{BF0AEAE6-9ED5-E0AC-5D1B-D48C9F6A4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0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25D27-60C3-C403-D9E3-150378D33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402" y="0"/>
            <a:ext cx="9251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8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58CED5-3081-0E44-949C-39752196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2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99D5B-F380-8119-D046-34A91B35D5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403" y="0"/>
            <a:ext cx="966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2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E83BD-B041-EC3D-1A7A-E665C1F7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7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2D68F-BDC6-6ECC-5C52-CDF4A7F86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7" b="6223"/>
          <a:stretch/>
        </p:blipFill>
        <p:spPr>
          <a:xfrm>
            <a:off x="2066239" y="0"/>
            <a:ext cx="8059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9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9B4CE-B74A-B47E-DD61-DA652D650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1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8F767-B5A9-6DDB-7291-B7030385E6A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D7005-DC15-0B0B-F5BD-919FBBB408E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325BEF-0D04-975C-CD61-F604D459C2A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rgbClr val="5B5B5B"/>
                </a:solidFill>
              </a:rPr>
              <a:t>Which persona do you think you are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21B0C9-51B1-E995-1011-2AC0C73B76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1">
                <a:solidFill>
                  <a:srgbClr val="5B5B5B"/>
                </a:solidFill>
              </a:rPr>
              <a:t>ⓘ</a:t>
            </a:r>
            <a:r>
              <a:rPr lang="en-GB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619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EF6851D-BE18-51D7-F6DC-B55E4ADA32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4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21B46-BF56-4838-ADDF-D86DBC39BEB0}"/>
              </a:ext>
            </a:extLst>
          </p:cNvPr>
          <p:cNvSpPr/>
          <p:nvPr/>
        </p:nvSpPr>
        <p:spPr>
          <a:xfrm>
            <a:off x="105354" y="2105561"/>
            <a:ext cx="1198129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Sales People</a:t>
            </a:r>
          </a:p>
        </p:txBody>
      </p:sp>
    </p:spTree>
    <p:extLst>
      <p:ext uri="{BB962C8B-B14F-4D97-AF65-F5344CB8AC3E}">
        <p14:creationId xmlns:p14="http://schemas.microsoft.com/office/powerpoint/2010/main" val="1377091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 looking at golf clubs in a store&#10;&#10;Description automatically generated">
            <a:extLst>
              <a:ext uri="{FF2B5EF4-FFF2-40B4-BE49-F238E27FC236}">
                <a16:creationId xmlns:a16="http://schemas.microsoft.com/office/drawing/2014/main" id="{1D116992-DE42-373C-EFC1-63B90A5FDE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full of food&#10;&#10;Description automatically generated">
            <a:extLst>
              <a:ext uri="{FF2B5EF4-FFF2-40B4-BE49-F238E27FC236}">
                <a16:creationId xmlns:a16="http://schemas.microsoft.com/office/drawing/2014/main" id="{D508E3E4-0576-C12A-D6A8-DB2794597F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27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21B46-BF56-4838-ADDF-D86DBC39BEB0}"/>
              </a:ext>
            </a:extLst>
          </p:cNvPr>
          <p:cNvSpPr/>
          <p:nvPr/>
        </p:nvSpPr>
        <p:spPr>
          <a:xfrm>
            <a:off x="903907" y="2105561"/>
            <a:ext cx="1038418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3871964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howing a tablet to another person&#10;&#10;Description automatically generated">
            <a:extLst>
              <a:ext uri="{FF2B5EF4-FFF2-40B4-BE49-F238E27FC236}">
                <a16:creationId xmlns:a16="http://schemas.microsoft.com/office/drawing/2014/main" id="{796306CF-AB4A-CA99-0F0E-66FF7A3C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17" b="129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0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ledge&#10;&#10;Description automatically generated">
            <a:extLst>
              <a:ext uri="{FF2B5EF4-FFF2-40B4-BE49-F238E27FC236}">
                <a16:creationId xmlns:a16="http://schemas.microsoft.com/office/drawing/2014/main" id="{0DF8A388-52AE-13DD-435D-5BA71F0653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785" r="-1" b="227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09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halkboard&#10;&#10;Description automatically generated">
            <a:extLst>
              <a:ext uri="{FF2B5EF4-FFF2-40B4-BE49-F238E27FC236}">
                <a16:creationId xmlns:a16="http://schemas.microsoft.com/office/drawing/2014/main" id="{0796B458-8BA7-F60B-0908-C5989900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11"/>
          <a:stretch/>
        </p:blipFill>
        <p:spPr>
          <a:xfrm>
            <a:off x="205740" y="0"/>
            <a:ext cx="11572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10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ace drawn on a wall&#10;&#10;Description automatically generated">
            <a:extLst>
              <a:ext uri="{FF2B5EF4-FFF2-40B4-BE49-F238E27FC236}">
                <a16:creationId xmlns:a16="http://schemas.microsoft.com/office/drawing/2014/main" id="{0734751C-090B-AE8A-34D9-7F8DC85ECF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06" b="39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9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glasses in front of an eye chart&#10;&#10;Description automatically generated">
            <a:extLst>
              <a:ext uri="{FF2B5EF4-FFF2-40B4-BE49-F238E27FC236}">
                <a16:creationId xmlns:a16="http://schemas.microsoft.com/office/drawing/2014/main" id="{72F0AB68-6A55-809D-3B40-DF82D73DC4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4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4B070-00E0-D513-EF26-443806B8D3C6}"/>
              </a:ext>
            </a:extLst>
          </p:cNvPr>
          <p:cNvSpPr/>
          <p:nvPr/>
        </p:nvSpPr>
        <p:spPr>
          <a:xfrm>
            <a:off x="236580" y="2967335"/>
            <a:ext cx="117188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should </a:t>
            </a:r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 included?</a:t>
            </a:r>
            <a:endParaRPr lang="en-US" sz="8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5911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ine with text on it&#10;&#10;Description automatically generated">
            <a:extLst>
              <a:ext uri="{FF2B5EF4-FFF2-40B4-BE49-F238E27FC236}">
                <a16:creationId xmlns:a16="http://schemas.microsoft.com/office/drawing/2014/main" id="{F22CF232-7F23-5273-37E8-1DB8F93C6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85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09818448-C8F8-870F-83FE-7041000CF7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27" b="95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27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his head&#10;&#10;Description automatically generated">
            <a:extLst>
              <a:ext uri="{FF2B5EF4-FFF2-40B4-BE49-F238E27FC236}">
                <a16:creationId xmlns:a16="http://schemas.microsoft.com/office/drawing/2014/main" id="{61953972-346F-3298-3D5B-F2F79FDB70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6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bicycles&#10;&#10;Description automatically generated">
            <a:extLst>
              <a:ext uri="{FF2B5EF4-FFF2-40B4-BE49-F238E27FC236}">
                <a16:creationId xmlns:a16="http://schemas.microsoft.com/office/drawing/2014/main" id="{2727AA52-8756-8BFD-0FE4-32DCDCDA76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11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EB41428C-68FB-94D9-A7DA-FF41DBE925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9" b="131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ictionary&#10;&#10;Description automatically generated">
            <a:extLst>
              <a:ext uri="{FF2B5EF4-FFF2-40B4-BE49-F238E27FC236}">
                <a16:creationId xmlns:a16="http://schemas.microsoft.com/office/drawing/2014/main" id="{79DCF891-7B45-B6B7-A741-568B6BEF50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72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ainbow eye&#10;&#10;Description automatically generated">
            <a:extLst>
              <a:ext uri="{FF2B5EF4-FFF2-40B4-BE49-F238E27FC236}">
                <a16:creationId xmlns:a16="http://schemas.microsoft.com/office/drawing/2014/main" id="{A9EEE1A7-C269-1984-820F-684783B239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4" b="79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12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with red text on it&#10;&#10;Description automatically generated">
            <a:extLst>
              <a:ext uri="{FF2B5EF4-FFF2-40B4-BE49-F238E27FC236}">
                <a16:creationId xmlns:a16="http://schemas.microsoft.com/office/drawing/2014/main" id="{27BC3238-194E-03D0-0463-46D3B3D507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3" b="130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00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crabble letter tiles&#10;&#10;Description automatically generated">
            <a:extLst>
              <a:ext uri="{FF2B5EF4-FFF2-40B4-BE49-F238E27FC236}">
                <a16:creationId xmlns:a16="http://schemas.microsoft.com/office/drawing/2014/main" id="{7DCBCEDE-6154-FC24-2AAF-019654C82C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01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itting at a table with papers&#10;&#10;Description automatically generated">
            <a:extLst>
              <a:ext uri="{FF2B5EF4-FFF2-40B4-BE49-F238E27FC236}">
                <a16:creationId xmlns:a16="http://schemas.microsoft.com/office/drawing/2014/main" id="{62C6F9F6-567D-D404-4496-747FA70DD8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0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changing ideas in the boardroom">
            <a:extLst>
              <a:ext uri="{FF2B5EF4-FFF2-40B4-BE49-F238E27FC236}">
                <a16:creationId xmlns:a16="http://schemas.microsoft.com/office/drawing/2014/main" id="{F061B8F4-5B69-DE9C-7134-4D01DA15D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71" y="0"/>
            <a:ext cx="1027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22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0483D-DAB7-117F-5536-BD6DB46A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34" y="0"/>
            <a:ext cx="8521483" cy="6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14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990BE-9120-8FE2-9669-4E6ECB8BE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4" y="72390"/>
            <a:ext cx="11193212" cy="67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427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oden blocks with question marks">
            <a:extLst>
              <a:ext uri="{FF2B5EF4-FFF2-40B4-BE49-F238E27FC236}">
                <a16:creationId xmlns:a16="http://schemas.microsoft.com/office/drawing/2014/main" id="{3E36343D-A8C1-6F66-47EA-396D4FCBD1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33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9.0.5012"/>
  <p:tag name="SLIDO_PRESENTATION_ID" val="00000000-0000-0000-0000-000000000000"/>
  <p:tag name="SLIDO_EVENT_UUID" val="4b0dc696-10dd-4488-98de-67c2e1c73307"/>
  <p:tag name="SLIDO_EVENT_SECTION_UUID" val="27e560e6-ced8-467b-8e23-191705d410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U5NTQ0MTF9"/>
  <p:tag name="SLIDO_TYPE" val="SlidoPoll"/>
  <p:tag name="SLIDO_POLL_UUID" val="4ff922f5-a375-4e1f-b8d4-8787472fbd6b"/>
  <p:tag name="SLIDO_POLL_QUESTION_UUID" val="9a1b465c-3ca0-49dc-be14-c320c20d6886"/>
  <p:tag name="SLIDO_TIMELINE" val="W3sic2NyZWVuIjoiUXVpekpvaW5pbmciLCJzaG93UmVzdWx0cyI6ZmFsc2UsInNob3dDb3JyZWN0QW5zd2VycyI6ZmFsc2UsInZvdGluZ0xvY2tlZCI6ZmFsc2V9LHsicG9sbFF1ZXN0aW9uVXVpZCI6IjlhMWI0NjVjLTNjYTAtNDlkYy1iZTE0LWMzMjBjMjBkNjg4NiIsInNob3dSZXN1bHRzIjpmYWxzZSwic2hvd0NvcnJlY3RBbnN3ZXJzIjpmYWxzZSwidm90aW5nTG9ja2VkIjpmYWxzZX0seyJwb2xsUXVlc3Rpb25VdWlkIjoiOWExYjQ2NWMtM2NhMC00OWRjLWJlMTQtYzMyMGMyMGQ2ODg2Iiwic2hvd1Jlc3VsdHMiOnRydWUsInNob3dDb3JyZWN0QW5zd2VycyI6ZmFsc2UsInZvdGluZ0xvY2tlZCI6dHJ1ZX0seyJwb2xsUXVlc3Rpb25VdWlkIjoiOWExYjQ2NWMtM2NhMC00OWRjLWJlMTQtYzMyMGMyMGQ2ODg2Iiwic2hvd1Jlc3VsdHMiOnRydWUsInNob3dDb3JyZWN0QW5zd2VycyI6dHJ1ZSwidm90aW5nTG9ja2VkIjp0cnVlfV0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g1NDc4Nzh9"/>
  <p:tag name="SLIDO_TYPE" val="SlidoPoll"/>
  <p:tag name="SLIDO_POLL_UUID" val="4ff922f5-a375-4e1f-b8d4-8787472fbd6b"/>
  <p:tag name="SLIDO_POLL_QUESTION_UUID" val="5743cbc4-44aa-4083-8eaf-88ecde1ade1e"/>
  <p:tag name="SLIDO_TIMELINE" val="W3sic2NyZWVuIjoiUXVpekdldFJlYWR5Iiwic2hvd1Jlc3VsdHMiOmZhbHNlLCJzaG93Q29ycmVjdEFuc3dlcnMiOmZhbHNlLCJ2b3RpbmdMb2NrZWQiOmZhbHNlfSx7InBvbGxRdWVzdGlvblV1aWQiOiI1NzQzY2JjNC00NGFhLTQwODMtOGVhZi04OGVjZGUxYWRlMWUiLCJzaG93UmVzdWx0cyI6ZmFsc2UsInNob3dDb3JyZWN0QW5zd2VycyI6ZmFsc2UsInZvdGluZ0xvY2tlZCI6ZmFsc2V9LHsicG9sbFF1ZXN0aW9uVXVpZCI6IjU3NDNjYmM0LTQ0YWEtNDA4My04ZWFmLTg4ZWNkZTFhZGUxZSIsInNob3dSZXN1bHRzIjp0cnVlLCJzaG93Q29ycmVjdEFuc3dlcnMiOmZhbHNlLCJ2b3RpbmdMb2NrZWQiOnRydWV9LHsicG9sbFF1ZXN0aW9uVXVpZCI6IjU3NDNjYmM0LTQ0YWEtNDA4My04ZWFmLTg4ZWNkZTFhZGUxZSIsInNob3dSZXN1bHRzIjp0cnVlLCJzaG93Q29ycmVjdEFuc3dlcnMiOnRydWUsInZvdGluZ0xvY2tlZCI6dHJ1ZX1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Y1NjE4ODN9"/>
  <p:tag name="SLIDO_TYPE" val="SlidoPoll"/>
  <p:tag name="SLIDO_POLL_UUID" val="4ff922f5-a375-4e1f-b8d4-8787472fbd6b"/>
  <p:tag name="SLIDO_POLL_QUESTION_UUID" val="bfd04292-c545-40ce-a91b-e4acd15e4941"/>
  <p:tag name="SLIDO_TIMELINE" val="W3sic2NyZWVuIjoiUXVpekdldFJlYWR5Iiwic2hvd1Jlc3VsdHMiOmZhbHNlLCJzaG93Q29ycmVjdEFuc3dlcnMiOmZhbHNlLCJ2b3RpbmdMb2NrZWQiOmZhbHNlfSx7InBvbGxRdWVzdGlvblV1aWQiOiJiZmQwNDI5Mi1jNTQ1LTQwY2UtYTkxYi1lNGFjZDE1ZTQ5NDEiLCJzaG93UmVzdWx0cyI6ZmFsc2UsInNob3dDb3JyZWN0QW5zd2VycyI6ZmFsc2UsInZvdGluZ0xvY2tlZCI6ZmFsc2V9LHsicG9sbFF1ZXN0aW9uVXVpZCI6ImJmZDA0MjkyLWM1NDUtNDBjZS1hOTFiLWU0YWNkMTVlNDk0MSIsInNob3dSZXN1bHRzIjp0cnVlLCJzaG93Q29ycmVjdEFuc3dlcnMiOmZhbHNlLCJ2b3RpbmdMb2NrZWQiOnRydWV9LHsicG9sbFF1ZXN0aW9uVXVpZCI6ImJmZDA0MjkyLWM1NDUtNDBjZS1hOTFiLWU0YWNkMTVlNDk0MSIsInNob3dSZXN1bHRzIjp0cnVlLCJzaG93Q29ycmVjdEFuc3dlcnMiOnRydWUsInZvdGluZ0xvY2tlZCI6dHJ1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Y0NTQ3NzR9"/>
  <p:tag name="SLIDO_TYPE" val="SlidoPoll"/>
  <p:tag name="SLIDO_POLL_UUID" val="4ff922f5-a375-4e1f-b8d4-8787472fbd6b"/>
  <p:tag name="SLIDO_POLL_QUESTION_UUID" val="00892b23-26f8-43bf-8394-af3f9ff88145"/>
  <p:tag name="SLIDO_TIMELINE" val="W3sic2NyZWVuIjoiUXVpekdldFJlYWR5Iiwic2hvd1Jlc3VsdHMiOmZhbHNlLCJzaG93Q29ycmVjdEFuc3dlcnMiOmZhbHNlLCJ2b3RpbmdMb2NrZWQiOmZhbHNlfSx7InBvbGxRdWVzdGlvblV1aWQiOiIwMDg5MmIyMy0yNmY4LTQzYmYtODM5NC1hZjNmOWZmODgxNDUiLCJzaG93UmVzdWx0cyI6ZmFsc2UsInNob3dDb3JyZWN0QW5zd2VycyI6ZmFsc2UsInZvdGluZ0xvY2tlZCI6ZmFsc2V9LHsicG9sbFF1ZXN0aW9uVXVpZCI6IjAwODkyYjIzLTI2ZjgtNDNiZi04Mzk0LWFmM2Y5ZmY4ODE0NSIsInNob3dSZXN1bHRzIjp0cnVlLCJzaG93Q29ycmVjdEFuc3dlcnMiOmZhbHNlLCJ2b3RpbmdMb2NrZWQiOnRydWV9LHsicG9sbFF1ZXN0aW9uVXVpZCI6IjAwODkyYjIzLTI2ZjgtNDNiZi04Mzk0LWFmM2Y5ZmY4ODE0NSIsInNob3dSZXN1bHRzIjp0cnVlLCJzaG93Q29ycmVjdEFuc3dlcnMiOnRydWUsInZvdGluZ0xvY2tlZCI6dHJ1ZX0seyJzY3JlZW4iOiJRdWl6TGVhZGVyYm9hcmQiLCJwb2xsUXVlc3Rpb25VdWlkIjoiNjY2MjczNDUtZDlhNi00NjYyLWFhOTYtYTk1N2UxZmVjNzIxIiwic2hvd1Jlc3VsdHMiOnRydWUsInNob3dDb3JyZWN0QW5zd2VycyI6dHJ1ZSwidm90aW5nTG9ja2VkIjp0cnV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UzNDI3OTh9"/>
  <p:tag name="SLIDO_TYPE" val="SlidoPoll"/>
  <p:tag name="SLIDO_POLL_UUID" val="b36de9e3-776b-4c1f-8082-2c649288b059"/>
  <p:tag name="SLIDO_TIMELINE" val="W3sicG9sbFF1ZXN0aW9uVXVpZCI6ImU3YWM0MjRhLWU2ZGYtNGJhMC1iYzU4LTkzNmQzNzJiOTg5MSIsInNob3dSZXN1bHRzIjp0cnVlLCJzaG93Q29ycmVjdEFuc3dlcnMiOmZhbHNlLCJ2b3RpbmdMb2NrZWQiOmZhbHNlfV0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DU5NTQ0MTF9"/>
  <p:tag name="SLIDO_TYPE" val="SlidoPoll"/>
  <p:tag name="SLIDO_POLL_UUID" val="4ff922f5-a375-4e1f-b8d4-8787472fbd6b"/>
  <p:tag name="SLIDO_POLL_QUESTION_UUID" val="9a1b465c-3ca0-49dc-be14-c320c20d6886"/>
  <p:tag name="SLIDO_TIMELINE" val="W3sic2NyZWVuIjoiUXVpekpvaW5pbmciLCJzaG93UmVzdWx0cyI6ZmFsc2UsInNob3dDb3JyZWN0QW5zd2VycyI6ZmFsc2UsInZvdGluZ0xvY2tlZCI6ZmFsc2V9LHsicG9sbFF1ZXN0aW9uVXVpZCI6IjlhMWI0NjVjLTNjYTAtNDlkYy1iZTE0LWMzMjBjMjBkNjg4NiIsInNob3dSZXN1bHRzIjpmYWxzZSwic2hvd0NvcnJlY3RBbnN3ZXJzIjpmYWxzZSwidm90aW5nTG9ja2VkIjpmYWxzZX0seyJwb2xsUXVlc3Rpb25VdWlkIjoiOWExYjQ2NWMtM2NhMC00OWRjLWJlMTQtYzMyMGMyMGQ2ODg2Iiwic2hvd1Jlc3VsdHMiOnRydWUsInNob3dDb3JyZWN0QW5zd2VycyI6ZmFsc2UsInZvdGluZ0xvY2tlZCI6dHJ1ZX0seyJwb2xsUXVlc3Rpb25VdWlkIjoiOWExYjQ2NWMtM2NhMC00OWRjLWJlMTQtYzMyMGMyMGQ2ODg2Iiwic2hvd1Jlc3VsdHMiOnRydWUsInNob3dDb3JyZWN0QW5zd2VycyI6dHJ1ZSwidm90aW5nTG9ja2VkIjp0cnV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5915</Words>
  <Application>Microsoft Office PowerPoint</Application>
  <PresentationFormat>Widescreen</PresentationFormat>
  <Paragraphs>724</Paragraphs>
  <Slides>282</Slides>
  <Notes>178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282</vt:i4>
      </vt:variant>
    </vt:vector>
  </HeadingPairs>
  <TitlesOfParts>
    <vt:vector size="298" baseType="lpstr">
      <vt:lpstr>Alegreya Sans</vt:lpstr>
      <vt:lpstr>-apple-system</vt:lpstr>
      <vt:lpstr>Aptos</vt:lpstr>
      <vt:lpstr>Aptos Display</vt:lpstr>
      <vt:lpstr>Arial</vt:lpstr>
      <vt:lpstr>Calibri</vt:lpstr>
      <vt:lpstr>Comic Sans MS</vt:lpstr>
      <vt:lpstr>Fairwater Script Light</vt:lpstr>
      <vt:lpstr>Georgia Pro Cond Semibold</vt:lpstr>
      <vt:lpstr>Goudy Stout</vt:lpstr>
      <vt:lpstr>Montserrat</vt:lpstr>
      <vt:lpstr>PlusJakartaSans</vt:lpstr>
      <vt:lpstr>Segoe UI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29</cp:revision>
  <dcterms:created xsi:type="dcterms:W3CDTF">2024-02-23T18:59:48Z</dcterms:created>
  <dcterms:modified xsi:type="dcterms:W3CDTF">2024-03-17T18:07:08Z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1.9.0.5012</vt:lpwstr>
  </property>
  <property fmtid="{D5CDD505-2E9C-101B-9397-08002B2CF9AE}" pid="3" name="MSIP_Label_249dd434-d51a-431d-9632-71b0679d7ba6_Enabled">
    <vt:lpwstr>true</vt:lpwstr>
  </property>
  <property fmtid="{D5CDD505-2E9C-101B-9397-08002B2CF9AE}" pid="4" name="MSIP_Label_249dd434-d51a-431d-9632-71b0679d7ba6_SetDate">
    <vt:lpwstr>2024-03-06T17:32:08Z</vt:lpwstr>
  </property>
  <property fmtid="{D5CDD505-2E9C-101B-9397-08002B2CF9AE}" pid="5" name="MSIP_Label_249dd434-d51a-431d-9632-71b0679d7ba6_Method">
    <vt:lpwstr>Standard</vt:lpwstr>
  </property>
  <property fmtid="{D5CDD505-2E9C-101B-9397-08002B2CF9AE}" pid="6" name="MSIP_Label_249dd434-d51a-431d-9632-71b0679d7ba6_Name">
    <vt:lpwstr>General</vt:lpwstr>
  </property>
  <property fmtid="{D5CDD505-2E9C-101B-9397-08002B2CF9AE}" pid="7" name="MSIP_Label_249dd434-d51a-431d-9632-71b0679d7ba6_SiteId">
    <vt:lpwstr>43ad7b98-e4ac-4313-9135-5e9a60cca7f0</vt:lpwstr>
  </property>
  <property fmtid="{D5CDD505-2E9C-101B-9397-08002B2CF9AE}" pid="8" name="MSIP_Label_249dd434-d51a-431d-9632-71b0679d7ba6_ActionId">
    <vt:lpwstr>6c46ab71-b906-4dec-a3fa-8c16c843976c</vt:lpwstr>
  </property>
  <property fmtid="{D5CDD505-2E9C-101B-9397-08002B2CF9AE}" pid="9" name="MSIP_Label_249dd434-d51a-431d-9632-71b0679d7ba6_ContentBits">
    <vt:lpwstr>0</vt:lpwstr>
  </property>
</Properties>
</file>